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82" r:id="rId4"/>
    <p:sldId id="270" r:id="rId5"/>
    <p:sldId id="286" r:id="rId6"/>
    <p:sldId id="271" r:id="rId7"/>
    <p:sldId id="296" r:id="rId8"/>
    <p:sldId id="283" r:id="rId9"/>
    <p:sldId id="295" r:id="rId10"/>
    <p:sldId id="300" r:id="rId11"/>
    <p:sldId id="299" r:id="rId12"/>
    <p:sldId id="293" r:id="rId13"/>
    <p:sldId id="301" r:id="rId14"/>
    <p:sldId id="287" r:id="rId15"/>
    <p:sldId id="288" r:id="rId16"/>
    <p:sldId id="292" r:id="rId17"/>
    <p:sldId id="30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9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E0CDC-C929-4D9D-BA90-1A21F272985C}" type="datetimeFigureOut">
              <a:rPr lang="en-US" smtClean="0"/>
              <a:t>7/22/2026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A62-C9E7-4975-9754-B9876112A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6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6" name="Google Shape;11856;g157d7680b4a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7" name="Google Shape;11857;g157d7680b4a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6" name="Google Shape;11856;g157d7680b4a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7" name="Google Shape;11857;g157d7680b4a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6" name="Google Shape;11856;g157d7680b4a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7" name="Google Shape;11857;g157d7680b4a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F8E2-CDAC-4550-89A3-677D1C6E8ED8}" type="datetime1">
              <a:rPr lang="en-US" smtClean="0"/>
              <a:t>7/22/2026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9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0C1BB-77F6-4DBC-B61C-A0DE75DBA9D3}" type="datetime1">
              <a:rPr lang="en-US" smtClean="0"/>
              <a:t>7/22/2026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4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90B15-1B15-4E70-962B-AD4399A18776}" type="datetime1">
              <a:rPr lang="en-US" smtClean="0"/>
              <a:t>7/22/2026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6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6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1596069" y="2220767"/>
            <a:ext cx="1956900" cy="11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ubTitle" idx="2"/>
          </p:nvPr>
        </p:nvSpPr>
        <p:spPr>
          <a:xfrm>
            <a:off x="5591019" y="2220767"/>
            <a:ext cx="1956900" cy="11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ubTitle" idx="3"/>
          </p:nvPr>
        </p:nvSpPr>
        <p:spPr>
          <a:xfrm>
            <a:off x="1630325" y="3501867"/>
            <a:ext cx="1954800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ubTitle" idx="4"/>
          </p:nvPr>
        </p:nvSpPr>
        <p:spPr>
          <a:xfrm>
            <a:off x="5591031" y="3501867"/>
            <a:ext cx="1956900" cy="2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317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41CC-215D-489D-8BC5-198D6D21076B}" type="datetime1">
              <a:rPr lang="en-US" smtClean="0"/>
              <a:t>7/22/2026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4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3538-7244-4CAD-8E93-4C9CA06F2EBD}" type="datetime1">
              <a:rPr lang="en-US" smtClean="0"/>
              <a:t>7/22/2026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6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1F8B-3DD5-4990-BE11-EF1672580175}" type="datetime1">
              <a:rPr lang="en-US" smtClean="0"/>
              <a:t>7/22/2026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4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6126B-6F1E-4300-B2EE-4657780F83D7}" type="datetime1">
              <a:rPr lang="en-US" smtClean="0"/>
              <a:t>7/22/2026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7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2A3-FE4F-44C6-A084-3A40E70233F9}" type="datetime1">
              <a:rPr lang="en-US" smtClean="0"/>
              <a:t>7/22/2026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6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8199-B2A4-4DF4-BC70-E7DA80EB0761}" type="datetime1">
              <a:rPr lang="en-US" smtClean="0"/>
              <a:t>7/22/2026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62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1F04-E2CF-4045-95AE-319F5D9CFBD8}" type="datetime1">
              <a:rPr lang="en-US" smtClean="0"/>
              <a:t>7/22/2026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30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5880D-5DD3-4E7B-B72E-8FFD2640605C}" type="datetime1">
              <a:rPr lang="en-US" smtClean="0"/>
              <a:t>7/22/2026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5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686FE-7500-4B6B-AE2D-D5572F17DC86}" type="datetime1">
              <a:rPr lang="en-US" smtClean="0"/>
              <a:t>7/22/2026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75388-D705-416D-A928-405BA5C07D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82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686800" cy="1470025"/>
          </a:xfrm>
        </p:spPr>
        <p:txBody>
          <a:bodyPr>
            <a:noAutofit/>
          </a:bodyPr>
          <a:lstStyle/>
          <a:p>
            <a:r>
              <a:rPr lang="vi-VN" sz="3200" b="1" dirty="0"/>
              <a:t>Značaj interprofesionalnog obrazovanja za unapređenje integrativne zdravstvene</a:t>
            </a:r>
            <a:r>
              <a:rPr lang="sr-Latn-RS" sz="3200" b="1" dirty="0"/>
              <a:t> </a:t>
            </a:r>
            <a:r>
              <a:rPr lang="vi-VN" sz="3200" b="1" dirty="0"/>
              <a:t>zaštite 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86200"/>
            <a:ext cx="8610600" cy="22098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Doc. dr Andrijana Milošević Georgiev</a:t>
            </a:r>
            <a:endParaRPr lang="sr-Latn-RS" sz="2000" dirty="0">
              <a:solidFill>
                <a:schemeClr val="tx1"/>
              </a:solidFill>
            </a:endParaRPr>
          </a:p>
          <a:p>
            <a:pPr algn="l"/>
            <a:r>
              <a:rPr lang="sr-Latn-RS" sz="2000" dirty="0">
                <a:solidFill>
                  <a:schemeClr val="tx1"/>
                </a:solidFill>
              </a:rPr>
              <a:t>Prof. dr Marina Odalović</a:t>
            </a:r>
          </a:p>
          <a:p>
            <a:pPr algn="l"/>
            <a:r>
              <a:rPr lang="sr-Latn-RS" sz="2000" dirty="0">
                <a:solidFill>
                  <a:schemeClr val="tx1"/>
                </a:solidFill>
              </a:rPr>
              <a:t>Mr farm. Lea Neškov</a:t>
            </a:r>
          </a:p>
          <a:p>
            <a:pPr algn="l"/>
            <a:r>
              <a:rPr lang="sr-Latn-RS" sz="2000" dirty="0">
                <a:solidFill>
                  <a:schemeClr val="tx1"/>
                </a:solidFill>
              </a:rPr>
              <a:t>Mr farm. Sonja Nikić</a:t>
            </a:r>
          </a:p>
          <a:p>
            <a:pPr algn="l"/>
            <a:endParaRPr lang="sr-Latn-R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Katedra za socijalnu farmaciju i farmaceutsko</a:t>
            </a:r>
            <a:r>
              <a:rPr lang="sr-Latn-RS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zakonodavstvo, Univerzitet u Beogradu – Farmaceutski fakultet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953000" y="115939"/>
            <a:ext cx="3895731" cy="1219200"/>
            <a:chOff x="4500423" y="4065942"/>
            <a:chExt cx="3504123" cy="100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237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5939"/>
            <a:ext cx="788168" cy="95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izgleda kod nas - teorijski 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0626"/>
            <a:ext cx="4710289" cy="264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77" y="3962400"/>
            <a:ext cx="487680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05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sr-Latn-RS" dirty="0"/>
              <a:t>Kako izgleda kod nas - radionice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" y="920789"/>
            <a:ext cx="4312708" cy="323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002617" cy="300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3474508" cy="260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9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Problemi u implementaciji IPO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648599"/>
            <a:ext cx="2903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noProof="1"/>
              <a:t>Nedostatak eksperata za IPO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Većina nastavnih planova i programa za zdravstvene nauke su nefleksibilni u pogledu njihovog programa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2525671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dirty="0">
                <a:latin typeface="+mj-lt"/>
              </a:rPr>
              <a:t>Studenti zdravstvene </a:t>
            </a:r>
            <a:r>
              <a:rPr lang="sr-Latn-RS" dirty="0">
                <a:latin typeface="+mj-lt"/>
              </a:rPr>
              <a:t>struke </a:t>
            </a:r>
            <a:r>
              <a:rPr lang="vi-VN" dirty="0">
                <a:latin typeface="+mj-lt"/>
              </a:rPr>
              <a:t>možda nemaju dovoljno vremena da učestvuju u aktivnostima zasnovanim na IP</a:t>
            </a:r>
            <a:r>
              <a:rPr lang="sr-Latn-RS" dirty="0">
                <a:latin typeface="+mj-lt"/>
              </a:rPr>
              <a:t>O</a:t>
            </a:r>
            <a:endParaRPr lang="en-US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40386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>
                <a:latin typeface="+mj-lt"/>
              </a:rPr>
              <a:t>Uobičajene prepreke </a:t>
            </a:r>
            <a:r>
              <a:rPr lang="sr-Latn-RS" dirty="0">
                <a:latin typeface="+mj-lt"/>
              </a:rPr>
              <a:t>u </a:t>
            </a:r>
            <a:r>
              <a:rPr lang="vi-VN" dirty="0">
                <a:latin typeface="+mj-lt"/>
              </a:rPr>
              <a:t>efikasnom timskom radu uključuju: </a:t>
            </a:r>
          </a:p>
          <a:p>
            <a:r>
              <a:rPr lang="sr-Latn-RS" dirty="0">
                <a:latin typeface="+mj-lt"/>
              </a:rPr>
              <a:t>1. </a:t>
            </a:r>
            <a:r>
              <a:rPr lang="vi-VN" dirty="0">
                <a:latin typeface="+mj-lt"/>
              </a:rPr>
              <a:t>Nedostatak komunikacijskih veština </a:t>
            </a:r>
          </a:p>
          <a:p>
            <a:r>
              <a:rPr lang="sr-Latn-RS" dirty="0">
                <a:latin typeface="+mj-lt"/>
              </a:rPr>
              <a:t>2. Kultura r</a:t>
            </a:r>
            <a:r>
              <a:rPr lang="vi-VN" dirty="0">
                <a:latin typeface="+mj-lt"/>
              </a:rPr>
              <a:t>azličit</a:t>
            </a:r>
            <a:r>
              <a:rPr lang="sr-Latn-RS" dirty="0">
                <a:latin typeface="+mj-lt"/>
              </a:rPr>
              <a:t>ih</a:t>
            </a:r>
            <a:r>
              <a:rPr lang="vi-VN" dirty="0">
                <a:latin typeface="+mj-lt"/>
              </a:rPr>
              <a:t> profesi</a:t>
            </a:r>
            <a:r>
              <a:rPr lang="sr-Latn-RS" dirty="0">
                <a:latin typeface="+mj-lt"/>
              </a:rPr>
              <a:t>ja</a:t>
            </a:r>
            <a:r>
              <a:rPr lang="vi-VN" dirty="0">
                <a:latin typeface="+mj-lt"/>
              </a:rPr>
              <a:t> </a:t>
            </a:r>
          </a:p>
          <a:p>
            <a:r>
              <a:rPr lang="sr-Latn-RS" dirty="0">
                <a:latin typeface="+mj-lt"/>
              </a:rPr>
              <a:t>3. </a:t>
            </a:r>
            <a:r>
              <a:rPr lang="vi-VN" dirty="0">
                <a:latin typeface="+mj-lt"/>
              </a:rPr>
              <a:t>Tradicionaln</a:t>
            </a:r>
            <a:r>
              <a:rPr lang="sr-Latn-RS" dirty="0">
                <a:latin typeface="+mj-lt"/>
              </a:rPr>
              <a:t>a</a:t>
            </a:r>
            <a:r>
              <a:rPr lang="vi-VN" dirty="0">
                <a:latin typeface="+mj-lt"/>
              </a:rPr>
              <a:t> hijerarhij</a:t>
            </a:r>
            <a:r>
              <a:rPr lang="sr-Latn-RS" dirty="0">
                <a:latin typeface="+mj-lt"/>
              </a:rPr>
              <a:t>a</a:t>
            </a:r>
            <a:r>
              <a:rPr lang="vi-VN" dirty="0">
                <a:latin typeface="+mj-lt"/>
              </a:rPr>
              <a:t> i preuzeto vođstvo </a:t>
            </a:r>
          </a:p>
          <a:p>
            <a:r>
              <a:rPr lang="sr-Latn-RS" dirty="0">
                <a:latin typeface="+mj-lt"/>
              </a:rPr>
              <a:t>4. </a:t>
            </a:r>
            <a:r>
              <a:rPr lang="vi-VN" dirty="0">
                <a:latin typeface="+mj-lt"/>
              </a:rPr>
              <a:t>„Zamagljivanje uloga“, konfuzija oko granica i odgovornosti.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1665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8598" y="2232819"/>
            <a:ext cx="8230493" cy="2087563"/>
          </a:xfrm>
        </p:spPr>
        <p:txBody>
          <a:bodyPr anchor="ctr"/>
          <a:lstStyle/>
          <a:p>
            <a:pPr eaLnBrk="1" hangingPunct="1"/>
            <a:r>
              <a:rPr lang="sr-Latn-RS" altLang="sr-Latn-RS" sz="4800" b="1" dirty="0">
                <a:solidFill>
                  <a:schemeClr val="tx1"/>
                </a:solidFill>
              </a:rPr>
              <a:t>WhoLeIPE – aktuelni projekat</a:t>
            </a:r>
            <a:endParaRPr lang="es-ES" altLang="sr-Latn-RS" sz="4800" b="1" dirty="0">
              <a:solidFill>
                <a:schemeClr val="tx1"/>
              </a:solidFill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979613" y="188913"/>
            <a:ext cx="5472112" cy="90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RS" altLang="sr-Latn-RS" sz="2400" b="1"/>
              <a:t>UNIVERZITET U BEOGRADU </a:t>
            </a:r>
          </a:p>
        </p:txBody>
      </p:sp>
      <p:sp>
        <p:nvSpPr>
          <p:cNvPr id="47109" name="AutoShape 11" descr="Image result for medicinski fakultet u beogradu log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r-Latn-CS" altLang="sr-Latn-RS" sz="1800"/>
          </a:p>
        </p:txBody>
      </p:sp>
      <p:pic>
        <p:nvPicPr>
          <p:cNvPr id="47110" name="Picture 16" descr="B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912"/>
            <a:ext cx="1177448" cy="179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1"/>
          <p:cNvSpPr>
            <a:spLocks noChangeArrowheads="1"/>
          </p:cNvSpPr>
          <p:nvPr/>
        </p:nvSpPr>
        <p:spPr bwMode="auto">
          <a:xfrm>
            <a:off x="2438400" y="1023939"/>
            <a:ext cx="4572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Learning and Working Together </a:t>
            </a:r>
            <a:br>
              <a:rPr lang="en-US" altLang="en-US" sz="1800"/>
            </a:br>
            <a:r>
              <a:rPr lang="en-US" altLang="en-US" sz="1800"/>
              <a:t>for Improved Healthcare Outcomes – </a:t>
            </a:r>
            <a:br>
              <a:rPr lang="en-US" altLang="en-US" sz="1800"/>
            </a:br>
            <a:r>
              <a:rPr lang="en-US" altLang="en-US" sz="1800"/>
              <a:t>Strengthening Interprofessional Education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4800" y="4005065"/>
            <a:ext cx="8763000" cy="2624260"/>
            <a:chOff x="4500423" y="4065942"/>
            <a:chExt cx="3504123" cy="1008000"/>
          </a:xfrm>
          <a:solidFill>
            <a:schemeClr val="bg1"/>
          </a:solidFill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1736" y="2209800"/>
            <a:ext cx="8960528" cy="646331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  <a:latin typeface="Bookman Old Style" panose="02050604050505020204" pitchFamily="18" charset="0"/>
              </a:rPr>
              <a:t>UČENJE I ZAJEDNIČKI RAD U CILJU POBOLJŠANJA ZDRAVSTVENIH ISHODA – JAČANJE INTERPROFESIONALNOG OBRAZOVANJA</a:t>
            </a:r>
          </a:p>
        </p:txBody>
      </p:sp>
    </p:spTree>
    <p:extLst>
      <p:ext uri="{BB962C8B-B14F-4D97-AF65-F5344CB8AC3E}">
        <p14:creationId xmlns:p14="http://schemas.microsoft.com/office/powerpoint/2010/main" val="1651351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Bookman Old Style" panose="02050604050505020204" pitchFamily="18" charset="0"/>
              </a:rPr>
              <a:t>Konzorcijum</a:t>
            </a:r>
            <a:endParaRPr lang="en-GB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sr-Latn-RS" sz="2000" b="1" dirty="0">
                <a:latin typeface="Cambria" panose="02040503050406030204" pitchFamily="18" charset="0"/>
                <a:ea typeface="Cambria" panose="02040503050406030204" pitchFamily="18" charset="0"/>
              </a:rPr>
              <a:t>Univerzitet u Beogradu, koordinator</a:t>
            </a:r>
            <a:r>
              <a:rPr lang="sr-Latn-RS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sr-Latn-R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Farmaceutski</a:t>
            </a:r>
            <a:r>
              <a:rPr lang="sr-Latn-R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Latn-RS" sz="2000" b="1" dirty="0">
                <a:latin typeface="Cambria" panose="02040503050406030204" pitchFamily="18" charset="0"/>
                <a:ea typeface="Cambria" panose="02040503050406030204" pitchFamily="18" charset="0"/>
              </a:rPr>
              <a:t>fakultet</a:t>
            </a:r>
            <a:r>
              <a:rPr lang="sr-Latn-RS" sz="2000" dirty="0">
                <a:latin typeface="Cambria" panose="02040503050406030204" pitchFamily="18" charset="0"/>
                <a:ea typeface="Cambria" panose="02040503050406030204" pitchFamily="18" charset="0"/>
              </a:rPr>
              <a:t>, Medicinski fakultet, Stomatološki fakultet</a:t>
            </a:r>
          </a:p>
          <a:p>
            <a:r>
              <a:rPr lang="sr-Latn-R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Triniti</a:t>
            </a:r>
            <a:r>
              <a:rPr lang="sr-Latn-RS" sz="2000" dirty="0">
                <a:latin typeface="Cambria" panose="02040503050406030204" pitchFamily="18" charset="0"/>
                <a:ea typeface="Cambria" panose="02040503050406030204" pitchFamily="18" charset="0"/>
              </a:rPr>
              <a:t> koledž Dablin, Dablin, Republika Irska</a:t>
            </a:r>
          </a:p>
          <a:p>
            <a:r>
              <a:rPr lang="sr-Latn-RS" sz="2000" dirty="0">
                <a:latin typeface="Cambria" panose="02040503050406030204" pitchFamily="18" charset="0"/>
                <a:ea typeface="Cambria" panose="02040503050406030204" pitchFamily="18" charset="0"/>
              </a:rPr>
              <a:t>Medicinski univerzitet u Poznanu, Poznan, Poljska </a:t>
            </a:r>
          </a:p>
          <a:p>
            <a:pPr>
              <a:buFontTx/>
              <a:buChar char="-"/>
            </a:pPr>
            <a:r>
              <a:rPr lang="sr-Latn-RS" sz="2000" dirty="0">
                <a:latin typeface="Cambria" panose="02040503050406030204" pitchFamily="18" charset="0"/>
                <a:ea typeface="Cambria" panose="02040503050406030204" pitchFamily="18" charset="0"/>
              </a:rPr>
              <a:t>Trajanje projekta: 3 godine (01/12/2024 - 30/11/2027)</a:t>
            </a:r>
          </a:p>
          <a:p>
            <a:pPr>
              <a:buFontTx/>
              <a:buChar char="-"/>
            </a:pPr>
            <a:r>
              <a:rPr lang="sr-Latn-RS" sz="2000" dirty="0">
                <a:latin typeface="Cambria" panose="02040503050406030204" pitchFamily="18" charset="0"/>
                <a:ea typeface="Cambria" panose="02040503050406030204" pitchFamily="18" charset="0"/>
              </a:rPr>
              <a:t>Program: </a:t>
            </a:r>
            <a:r>
              <a:rPr lang="sr-Latn-R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Erasmus</a:t>
            </a:r>
            <a:r>
              <a:rPr lang="sr-Latn-RS" sz="2000" dirty="0">
                <a:latin typeface="Cambria" panose="02040503050406030204" pitchFamily="18" charset="0"/>
                <a:ea typeface="Cambria" panose="02040503050406030204" pitchFamily="18" charset="0"/>
              </a:rPr>
              <a:t>+ (Partnerstvo za saradnju u visokom obrazovanju)</a:t>
            </a:r>
          </a:p>
          <a:p>
            <a:pPr marL="0" indent="0">
              <a:buNone/>
            </a:pPr>
            <a:endParaRPr lang="sr-Latn-R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87694"/>
            <a:ext cx="1565176" cy="153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Trinity College Dublin : IE Abr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91684"/>
            <a:ext cx="17526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35699"/>
            <a:ext cx="156098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blogs.brighton.ac.uk/priyam/files/2021/02/Team-Work-PNG-File-300x1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84" y="-27383"/>
            <a:ext cx="2223604" cy="17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Opšti cilj projekta</a:t>
            </a:r>
            <a:endParaRPr lang="en-GB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452670"/>
            <a:ext cx="1295097" cy="178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084851"/>
            <a:ext cx="88204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200" b="1" dirty="0">
                <a:solidFill>
                  <a:srgbClr val="0070C0"/>
                </a:solidFill>
              </a:rPr>
              <a:t>U</a:t>
            </a:r>
            <a:r>
              <a:rPr lang="vi-VN" sz="2200" b="1" dirty="0">
                <a:solidFill>
                  <a:srgbClr val="0070C0"/>
                </a:solidFill>
              </a:rPr>
              <a:t>napređenje interprofesionalnog obrazovanja</a:t>
            </a:r>
            <a:r>
              <a:rPr lang="sr-Latn-RS" sz="2200" b="1" dirty="0">
                <a:solidFill>
                  <a:srgbClr val="0070C0"/>
                </a:solidFill>
              </a:rPr>
              <a:t>    </a:t>
            </a:r>
            <a:r>
              <a:rPr lang="vi-VN" sz="2200" b="1" dirty="0">
                <a:solidFill>
                  <a:srgbClr val="0070C0"/>
                </a:solidFill>
              </a:rPr>
              <a:t> </a:t>
            </a:r>
            <a:endParaRPr lang="sr-Latn-RS" sz="2200" b="1" dirty="0">
              <a:solidFill>
                <a:srgbClr val="0070C0"/>
              </a:solidFill>
            </a:endParaRPr>
          </a:p>
          <a:p>
            <a:r>
              <a:rPr lang="vi-VN" sz="2200" dirty="0"/>
              <a:t>i</a:t>
            </a:r>
            <a:r>
              <a:rPr lang="sr-Latn-RS" sz="2200" dirty="0"/>
              <a:t> </a:t>
            </a:r>
            <a:r>
              <a:rPr lang="vi-VN" sz="2200" dirty="0"/>
              <a:t> </a:t>
            </a:r>
            <a:endParaRPr lang="sr-Latn-RS" sz="2200" dirty="0"/>
          </a:p>
          <a:p>
            <a:r>
              <a:rPr lang="vi-VN" sz="2200" b="1" dirty="0">
                <a:solidFill>
                  <a:srgbClr val="0070C0"/>
                </a:solidFill>
              </a:rPr>
              <a:t>interprofesionalne kolaborativne prakse </a:t>
            </a:r>
            <a:endParaRPr lang="sr-Latn-RS" sz="2200" b="1" dirty="0">
              <a:solidFill>
                <a:srgbClr val="0070C0"/>
              </a:solidFill>
            </a:endParaRPr>
          </a:p>
          <a:p>
            <a:endParaRPr lang="sr-Latn-RS" sz="2200" b="1" dirty="0">
              <a:solidFill>
                <a:srgbClr val="0070C0"/>
              </a:solidFill>
            </a:endParaRPr>
          </a:p>
          <a:p>
            <a:r>
              <a:rPr lang="vi-VN" sz="2200" dirty="0"/>
              <a:t>kao osnov</a:t>
            </a:r>
            <a:r>
              <a:rPr lang="sr-Latn-RS" sz="2200" dirty="0"/>
              <a:t>a</a:t>
            </a:r>
            <a:r>
              <a:rPr lang="vi-VN" sz="2200" dirty="0"/>
              <a:t> za razvoj sveobuhvatnog, koordinisanog i otpornog zdravstvenog sistema zasnovanog na integrisanoj zdravstvenoj zaštiti usmerenog na poboljšanje zdravstvenih ishoda kod pacijenata. </a:t>
            </a:r>
            <a:endParaRPr lang="en-GB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5724129" y="5445224"/>
            <a:ext cx="3288099" cy="1247989"/>
            <a:chOff x="4500423" y="4065942"/>
            <a:chExt cx="3504123" cy="1008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7" y="4299942"/>
              <a:ext cx="2496439" cy="5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23" y="4065942"/>
              <a:ext cx="1043105" cy="10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1175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Pridružite nam se: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86000"/>
            <a:ext cx="8229600" cy="4525963"/>
          </a:xfrm>
        </p:spPr>
        <p:txBody>
          <a:bodyPr>
            <a:normAutofit/>
          </a:bodyPr>
          <a:lstStyle/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endParaRPr lang="sr-Latn-RS" dirty="0"/>
          </a:p>
          <a:p>
            <a:pPr marL="0" indent="0">
              <a:buNone/>
            </a:pPr>
            <a:r>
              <a:rPr lang="sr-Latn-RS" dirty="0"/>
              <a:t>Instagram               LinkedIn   www.wholeipe.com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96819"/>
            <a:ext cx="2427734" cy="32369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797851"/>
            <a:ext cx="257175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796819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1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Latn-RS" dirty="0"/>
              <a:t>Radionica – 27.02.2026.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876800"/>
          </a:xfrm>
        </p:spPr>
        <p:txBody>
          <a:bodyPr>
            <a:noAutofit/>
          </a:bodyPr>
          <a:lstStyle/>
          <a:p>
            <a:pPr lvl="0"/>
            <a:r>
              <a:rPr lang="it-IT" sz="1600" dirty="0"/>
              <a:t>Da li ste tokom školovanja imali priliku da čujete za pojmove </a:t>
            </a:r>
            <a:r>
              <a:rPr lang="it-IT" sz="1600" i="1" dirty="0"/>
              <a:t>Interprofesionalno obrazovanje, Interprofesionalna saradnja</a:t>
            </a:r>
            <a:r>
              <a:rPr lang="it-IT" sz="1600" dirty="0"/>
              <a:t>?</a:t>
            </a:r>
            <a:endParaRPr lang="en-US" sz="1600" dirty="0"/>
          </a:p>
          <a:p>
            <a:pPr lvl="0"/>
            <a:r>
              <a:rPr lang="it-IT" sz="1600" dirty="0"/>
              <a:t>Šta mislte ko sve čini zdravstveni tim?</a:t>
            </a:r>
            <a:endParaRPr lang="en-US" sz="1600" dirty="0"/>
          </a:p>
          <a:p>
            <a:pPr lvl="0"/>
            <a:r>
              <a:rPr lang="it-IT" sz="1600" dirty="0"/>
              <a:t>Kako biste opisali pojam Interprofesionalne saradnje?</a:t>
            </a:r>
            <a:endParaRPr lang="en-US" sz="1600" dirty="0"/>
          </a:p>
          <a:p>
            <a:pPr lvl="0"/>
            <a:r>
              <a:rPr lang="it-IT" sz="1600" dirty="0"/>
              <a:t>Da li ste nekada tokom školovanja imali priliku da saradjujete sa učenicima različitog smera od vašeg?</a:t>
            </a:r>
            <a:endParaRPr lang="en-US" sz="1600" dirty="0"/>
          </a:p>
          <a:p>
            <a:pPr lvl="0"/>
            <a:r>
              <a:rPr lang="it-IT" sz="1600" dirty="0"/>
              <a:t>Da li smatrate da je bitno da imate saradnju tokom školovanja sa ostalim učenicima koji su različitog smera?</a:t>
            </a:r>
            <a:endParaRPr lang="en-US" sz="1600" dirty="0"/>
          </a:p>
          <a:p>
            <a:pPr lvl="0"/>
            <a:r>
              <a:rPr lang="it-IT" sz="1600" dirty="0"/>
              <a:t>Da li biste znali da opišete koja je uloga svakog od članova tima u interprofesionalnom timu (lakara, farmaceuta, stomatologa...)? </a:t>
            </a:r>
            <a:endParaRPr lang="en-US" sz="1600" dirty="0"/>
          </a:p>
          <a:p>
            <a:pPr lvl="0"/>
            <a:r>
              <a:rPr lang="it-IT" sz="1600" dirty="0"/>
              <a:t>Da li smatrate da bi pacijenti (i zdravstveni sistem) imali prednosti ukoliko bi u njihovom lečenju učestvovao interprofesionalni tim? </a:t>
            </a:r>
            <a:endParaRPr lang="en-US" sz="1600" dirty="0"/>
          </a:p>
          <a:p>
            <a:pPr lvl="0"/>
            <a:r>
              <a:rPr lang="it-IT" sz="1600" dirty="0"/>
              <a:t>Šta sve može da se desi ukoliko članovi zdravstvenog tima nemaju dobru komunikaciju?</a:t>
            </a:r>
            <a:endParaRPr lang="en-US" sz="1600" dirty="0"/>
          </a:p>
          <a:p>
            <a:pPr lvl="0"/>
            <a:r>
              <a:rPr lang="it-IT" sz="1600" dirty="0"/>
              <a:t>Da li bi pacijenti trebalo da budu deo zdravstvenog tima, zašto? </a:t>
            </a:r>
            <a:endParaRPr lang="en-US" sz="1600" dirty="0"/>
          </a:p>
          <a:p>
            <a:pPr lvl="0"/>
            <a:r>
              <a:rPr lang="it-IT" sz="1600" dirty="0"/>
              <a:t>Koje osobine su važne da bi neko bio dobar član zdravstvenog tima? </a:t>
            </a:r>
            <a:endParaRPr lang="en-US" sz="1600" dirty="0"/>
          </a:p>
          <a:p>
            <a:pPr lvl="0"/>
            <a:r>
              <a:rPr lang="it-IT" sz="1600" dirty="0"/>
              <a:t>Koliko biste vi bili spremni  kada postanete zdravstveni radnici učestvujete u interprofesionalnoj saradnji sa drugim zdravstvenim radnicima? </a:t>
            </a:r>
            <a:endParaRPr lang="en-US" sz="1600" dirty="0"/>
          </a:p>
          <a:p>
            <a:pPr lvl="0"/>
            <a:r>
              <a:rPr lang="it-IT" sz="1600" dirty="0"/>
              <a:t>Da li ste nekada bili u situaciji da vam različiti zdravstveni radnici daju različite informacije i da li smatrate da je to veliki problem?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1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59" name="Google Shape;11859;p63"/>
          <p:cNvGrpSpPr/>
          <p:nvPr/>
        </p:nvGrpSpPr>
        <p:grpSpPr>
          <a:xfrm>
            <a:off x="152400" y="1303227"/>
            <a:ext cx="8610600" cy="6293820"/>
            <a:chOff x="755692" y="1221562"/>
            <a:chExt cx="7669202" cy="6600358"/>
          </a:xfrm>
        </p:grpSpPr>
        <p:grpSp>
          <p:nvGrpSpPr>
            <p:cNvPr id="11860" name="Google Shape;11860;p63"/>
            <p:cNvGrpSpPr/>
            <p:nvPr/>
          </p:nvGrpSpPr>
          <p:grpSpPr>
            <a:xfrm>
              <a:off x="792017" y="1279837"/>
              <a:ext cx="7632877" cy="6542083"/>
              <a:chOff x="1947100" y="1448050"/>
              <a:chExt cx="3702225" cy="3173150"/>
            </a:xfrm>
          </p:grpSpPr>
          <p:sp>
            <p:nvSpPr>
              <p:cNvPr id="11861" name="Google Shape;11861;p63"/>
              <p:cNvSpPr/>
              <p:nvPr/>
            </p:nvSpPr>
            <p:spPr>
              <a:xfrm>
                <a:off x="3951475" y="1567700"/>
                <a:ext cx="1697850" cy="2794625"/>
              </a:xfrm>
              <a:custGeom>
                <a:avLst/>
                <a:gdLst/>
                <a:ahLst/>
                <a:cxnLst/>
                <a:rect l="l" t="t" r="r" b="b"/>
                <a:pathLst>
                  <a:path w="67914" h="111785" extrusionOk="0">
                    <a:moveTo>
                      <a:pt x="64549" y="0"/>
                    </a:moveTo>
                    <a:cubicBezTo>
                      <a:pt x="64217" y="0"/>
                      <a:pt x="64113" y="503"/>
                      <a:pt x="64479" y="588"/>
                    </a:cubicBezTo>
                    <a:cubicBezTo>
                      <a:pt x="65634" y="770"/>
                      <a:pt x="67215" y="800"/>
                      <a:pt x="67275" y="2320"/>
                    </a:cubicBezTo>
                    <a:lnTo>
                      <a:pt x="67275" y="2442"/>
                    </a:lnTo>
                    <a:lnTo>
                      <a:pt x="67275" y="3171"/>
                    </a:lnTo>
                    <a:lnTo>
                      <a:pt x="67275" y="6454"/>
                    </a:lnTo>
                    <a:lnTo>
                      <a:pt x="67275" y="19038"/>
                    </a:lnTo>
                    <a:lnTo>
                      <a:pt x="67275" y="37062"/>
                    </a:lnTo>
                    <a:lnTo>
                      <a:pt x="67275" y="57579"/>
                    </a:lnTo>
                    <a:lnTo>
                      <a:pt x="67275" y="77337"/>
                    </a:lnTo>
                    <a:lnTo>
                      <a:pt x="67275" y="93385"/>
                    </a:lnTo>
                    <a:lnTo>
                      <a:pt x="67275" y="102778"/>
                    </a:lnTo>
                    <a:lnTo>
                      <a:pt x="67275" y="103690"/>
                    </a:lnTo>
                    <a:lnTo>
                      <a:pt x="67275" y="103855"/>
                    </a:lnTo>
                    <a:lnTo>
                      <a:pt x="67275" y="103855"/>
                    </a:lnTo>
                    <a:cubicBezTo>
                      <a:pt x="67273" y="103849"/>
                      <a:pt x="67270" y="103846"/>
                      <a:pt x="67266" y="103846"/>
                    </a:cubicBezTo>
                    <a:cubicBezTo>
                      <a:pt x="67234" y="103846"/>
                      <a:pt x="67156" y="104010"/>
                      <a:pt x="67093" y="104115"/>
                    </a:cubicBezTo>
                    <a:cubicBezTo>
                      <a:pt x="66916" y="104322"/>
                      <a:pt x="66508" y="104846"/>
                      <a:pt x="66206" y="104846"/>
                    </a:cubicBezTo>
                    <a:cubicBezTo>
                      <a:pt x="66198" y="104846"/>
                      <a:pt x="66189" y="104845"/>
                      <a:pt x="66181" y="104845"/>
                    </a:cubicBezTo>
                    <a:cubicBezTo>
                      <a:pt x="65877" y="104845"/>
                      <a:pt x="65421" y="104267"/>
                      <a:pt x="65178" y="104115"/>
                    </a:cubicBezTo>
                    <a:cubicBezTo>
                      <a:pt x="64509" y="103568"/>
                      <a:pt x="63780" y="103112"/>
                      <a:pt x="63020" y="102717"/>
                    </a:cubicBezTo>
                    <a:cubicBezTo>
                      <a:pt x="61470" y="101835"/>
                      <a:pt x="59798" y="101106"/>
                      <a:pt x="58066" y="100528"/>
                    </a:cubicBezTo>
                    <a:cubicBezTo>
                      <a:pt x="54175" y="99282"/>
                      <a:pt x="50072" y="98765"/>
                      <a:pt x="45999" y="98613"/>
                    </a:cubicBezTo>
                    <a:cubicBezTo>
                      <a:pt x="45263" y="98589"/>
                      <a:pt x="44527" y="98577"/>
                      <a:pt x="43790" y="98577"/>
                    </a:cubicBezTo>
                    <a:cubicBezTo>
                      <a:pt x="39929" y="98577"/>
                      <a:pt x="36058" y="98903"/>
                      <a:pt x="32229" y="99465"/>
                    </a:cubicBezTo>
                    <a:cubicBezTo>
                      <a:pt x="23019" y="100893"/>
                      <a:pt x="13779" y="103659"/>
                      <a:pt x="5511" y="108066"/>
                    </a:cubicBezTo>
                    <a:cubicBezTo>
                      <a:pt x="3718" y="109009"/>
                      <a:pt x="1955" y="110073"/>
                      <a:pt x="283" y="111228"/>
                    </a:cubicBezTo>
                    <a:cubicBezTo>
                      <a:pt x="0" y="111408"/>
                      <a:pt x="175" y="111784"/>
                      <a:pt x="420" y="111784"/>
                    </a:cubicBezTo>
                    <a:cubicBezTo>
                      <a:pt x="464" y="111784"/>
                      <a:pt x="510" y="111772"/>
                      <a:pt x="557" y="111744"/>
                    </a:cubicBezTo>
                    <a:cubicBezTo>
                      <a:pt x="8125" y="106547"/>
                      <a:pt x="17031" y="103264"/>
                      <a:pt x="25937" y="101258"/>
                    </a:cubicBezTo>
                    <a:cubicBezTo>
                      <a:pt x="31650" y="99975"/>
                      <a:pt x="37611" y="99128"/>
                      <a:pt x="43527" y="99128"/>
                    </a:cubicBezTo>
                    <a:cubicBezTo>
                      <a:pt x="46865" y="99128"/>
                      <a:pt x="50189" y="99398"/>
                      <a:pt x="53445" y="100012"/>
                    </a:cubicBezTo>
                    <a:cubicBezTo>
                      <a:pt x="57123" y="100680"/>
                      <a:pt x="60832" y="101896"/>
                      <a:pt x="63932" y="103993"/>
                    </a:cubicBezTo>
                    <a:cubicBezTo>
                      <a:pt x="64327" y="104267"/>
                      <a:pt x="64661" y="104480"/>
                      <a:pt x="65026" y="104784"/>
                    </a:cubicBezTo>
                    <a:cubicBezTo>
                      <a:pt x="65300" y="105027"/>
                      <a:pt x="65604" y="105361"/>
                      <a:pt x="65999" y="105452"/>
                    </a:cubicBezTo>
                    <a:cubicBezTo>
                      <a:pt x="66036" y="105458"/>
                      <a:pt x="66073" y="105460"/>
                      <a:pt x="66110" y="105460"/>
                    </a:cubicBezTo>
                    <a:cubicBezTo>
                      <a:pt x="66738" y="105460"/>
                      <a:pt x="67328" y="104757"/>
                      <a:pt x="67701" y="104297"/>
                    </a:cubicBezTo>
                    <a:cubicBezTo>
                      <a:pt x="67853" y="104085"/>
                      <a:pt x="67853" y="103993"/>
                      <a:pt x="67853" y="103720"/>
                    </a:cubicBezTo>
                    <a:lnTo>
                      <a:pt x="67853" y="96516"/>
                    </a:lnTo>
                    <a:lnTo>
                      <a:pt x="67853" y="81622"/>
                    </a:lnTo>
                    <a:lnTo>
                      <a:pt x="67853" y="62230"/>
                    </a:lnTo>
                    <a:lnTo>
                      <a:pt x="67853" y="41500"/>
                    </a:lnTo>
                    <a:lnTo>
                      <a:pt x="67853" y="22503"/>
                    </a:lnTo>
                    <a:lnTo>
                      <a:pt x="67853" y="8399"/>
                    </a:lnTo>
                    <a:cubicBezTo>
                      <a:pt x="67853" y="6393"/>
                      <a:pt x="67914" y="4387"/>
                      <a:pt x="67853" y="2351"/>
                    </a:cubicBezTo>
                    <a:cubicBezTo>
                      <a:pt x="67853" y="2047"/>
                      <a:pt x="67762" y="1743"/>
                      <a:pt x="67671" y="1439"/>
                    </a:cubicBezTo>
                    <a:cubicBezTo>
                      <a:pt x="67093" y="223"/>
                      <a:pt x="65756" y="193"/>
                      <a:pt x="64631" y="10"/>
                    </a:cubicBezTo>
                    <a:cubicBezTo>
                      <a:pt x="64602" y="4"/>
                      <a:pt x="64575" y="0"/>
                      <a:pt x="645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2" name="Google Shape;11862;p63"/>
              <p:cNvSpPr/>
              <p:nvPr/>
            </p:nvSpPr>
            <p:spPr>
              <a:xfrm>
                <a:off x="1947100" y="1567750"/>
                <a:ext cx="1847325" cy="2850575"/>
              </a:xfrm>
              <a:custGeom>
                <a:avLst/>
                <a:gdLst/>
                <a:ahLst/>
                <a:cxnLst/>
                <a:rect l="l" t="t" r="r" b="b"/>
                <a:pathLst>
                  <a:path w="73893" h="114023" extrusionOk="0">
                    <a:moveTo>
                      <a:pt x="3331" y="0"/>
                    </a:moveTo>
                    <a:cubicBezTo>
                      <a:pt x="3306" y="0"/>
                      <a:pt x="3280" y="3"/>
                      <a:pt x="3253" y="8"/>
                    </a:cubicBezTo>
                    <a:cubicBezTo>
                      <a:pt x="2037" y="191"/>
                      <a:pt x="791" y="343"/>
                      <a:pt x="275" y="1650"/>
                    </a:cubicBezTo>
                    <a:cubicBezTo>
                      <a:pt x="153" y="1954"/>
                      <a:pt x="62" y="2257"/>
                      <a:pt x="62" y="2592"/>
                    </a:cubicBezTo>
                    <a:lnTo>
                      <a:pt x="62" y="3200"/>
                    </a:lnTo>
                    <a:lnTo>
                      <a:pt x="62" y="6270"/>
                    </a:lnTo>
                    <a:lnTo>
                      <a:pt x="62" y="18732"/>
                    </a:lnTo>
                    <a:lnTo>
                      <a:pt x="62" y="36817"/>
                    </a:lnTo>
                    <a:lnTo>
                      <a:pt x="62" y="57517"/>
                    </a:lnTo>
                    <a:lnTo>
                      <a:pt x="62" y="77456"/>
                    </a:lnTo>
                    <a:lnTo>
                      <a:pt x="62" y="93748"/>
                    </a:lnTo>
                    <a:lnTo>
                      <a:pt x="62" y="102958"/>
                    </a:lnTo>
                    <a:cubicBezTo>
                      <a:pt x="62" y="103536"/>
                      <a:pt x="1" y="104022"/>
                      <a:pt x="275" y="104569"/>
                    </a:cubicBezTo>
                    <a:cubicBezTo>
                      <a:pt x="534" y="105089"/>
                      <a:pt x="950" y="105520"/>
                      <a:pt x="1521" y="105520"/>
                    </a:cubicBezTo>
                    <a:cubicBezTo>
                      <a:pt x="1618" y="105520"/>
                      <a:pt x="1719" y="105507"/>
                      <a:pt x="1825" y="105481"/>
                    </a:cubicBezTo>
                    <a:cubicBezTo>
                      <a:pt x="2250" y="105359"/>
                      <a:pt x="2554" y="105055"/>
                      <a:pt x="2889" y="104782"/>
                    </a:cubicBezTo>
                    <a:cubicBezTo>
                      <a:pt x="3223" y="104539"/>
                      <a:pt x="3618" y="104265"/>
                      <a:pt x="3983" y="103991"/>
                    </a:cubicBezTo>
                    <a:cubicBezTo>
                      <a:pt x="5503" y="102988"/>
                      <a:pt x="7144" y="102198"/>
                      <a:pt x="8816" y="101560"/>
                    </a:cubicBezTo>
                    <a:cubicBezTo>
                      <a:pt x="12646" y="100101"/>
                      <a:pt x="16779" y="99463"/>
                      <a:pt x="20883" y="99250"/>
                    </a:cubicBezTo>
                    <a:cubicBezTo>
                      <a:pt x="22052" y="99182"/>
                      <a:pt x="23225" y="99150"/>
                      <a:pt x="24399" y="99150"/>
                    </a:cubicBezTo>
                    <a:cubicBezTo>
                      <a:pt x="27955" y="99150"/>
                      <a:pt x="31520" y="99446"/>
                      <a:pt x="35017" y="99949"/>
                    </a:cubicBezTo>
                    <a:cubicBezTo>
                      <a:pt x="44379" y="101286"/>
                      <a:pt x="53710" y="104052"/>
                      <a:pt x="62069" y="108520"/>
                    </a:cubicBezTo>
                    <a:cubicBezTo>
                      <a:pt x="63825" y="109457"/>
                      <a:pt x="65554" y="110478"/>
                      <a:pt x="67199" y="111584"/>
                    </a:cubicBezTo>
                    <a:lnTo>
                      <a:pt x="67199" y="111584"/>
                    </a:lnTo>
                    <a:cubicBezTo>
                      <a:pt x="67150" y="112419"/>
                      <a:pt x="67999" y="112948"/>
                      <a:pt x="68695" y="113171"/>
                    </a:cubicBezTo>
                    <a:cubicBezTo>
                      <a:pt x="70215" y="113779"/>
                      <a:pt x="71917" y="113931"/>
                      <a:pt x="73528" y="114022"/>
                    </a:cubicBezTo>
                    <a:cubicBezTo>
                      <a:pt x="73893" y="114022"/>
                      <a:pt x="73893" y="113445"/>
                      <a:pt x="73528" y="113414"/>
                    </a:cubicBezTo>
                    <a:cubicBezTo>
                      <a:pt x="72191" y="113384"/>
                      <a:pt x="70823" y="113232"/>
                      <a:pt x="69577" y="112837"/>
                    </a:cubicBezTo>
                    <a:cubicBezTo>
                      <a:pt x="69030" y="112685"/>
                      <a:pt x="67601" y="112320"/>
                      <a:pt x="67814" y="111499"/>
                    </a:cubicBezTo>
                    <a:cubicBezTo>
                      <a:pt x="67844" y="111347"/>
                      <a:pt x="67783" y="111256"/>
                      <a:pt x="67662" y="111165"/>
                    </a:cubicBezTo>
                    <a:cubicBezTo>
                      <a:pt x="60215" y="106028"/>
                      <a:pt x="51400" y="102776"/>
                      <a:pt x="42616" y="100709"/>
                    </a:cubicBezTo>
                    <a:cubicBezTo>
                      <a:pt x="36697" y="99346"/>
                      <a:pt x="30533" y="98446"/>
                      <a:pt x="24406" y="98446"/>
                    </a:cubicBezTo>
                    <a:cubicBezTo>
                      <a:pt x="21377" y="98446"/>
                      <a:pt x="18358" y="98666"/>
                      <a:pt x="15381" y="99159"/>
                    </a:cubicBezTo>
                    <a:cubicBezTo>
                      <a:pt x="11673" y="99766"/>
                      <a:pt x="7934" y="100830"/>
                      <a:pt x="4712" y="102776"/>
                    </a:cubicBezTo>
                    <a:cubicBezTo>
                      <a:pt x="3983" y="103201"/>
                      <a:pt x="3314" y="103688"/>
                      <a:pt x="2615" y="104174"/>
                    </a:cubicBezTo>
                    <a:cubicBezTo>
                      <a:pt x="2337" y="104397"/>
                      <a:pt x="1956" y="104823"/>
                      <a:pt x="1590" y="104823"/>
                    </a:cubicBezTo>
                    <a:cubicBezTo>
                      <a:pt x="1557" y="104823"/>
                      <a:pt x="1524" y="104820"/>
                      <a:pt x="1490" y="104812"/>
                    </a:cubicBezTo>
                    <a:cubicBezTo>
                      <a:pt x="1126" y="104782"/>
                      <a:pt x="943" y="104417"/>
                      <a:pt x="791" y="104113"/>
                    </a:cubicBezTo>
                    <a:cubicBezTo>
                      <a:pt x="768" y="104042"/>
                      <a:pt x="707" y="103843"/>
                      <a:pt x="710" y="103843"/>
                    </a:cubicBezTo>
                    <a:lnTo>
                      <a:pt x="710" y="103843"/>
                    </a:lnTo>
                    <a:cubicBezTo>
                      <a:pt x="711" y="103843"/>
                      <a:pt x="717" y="103860"/>
                      <a:pt x="730" y="103900"/>
                    </a:cubicBezTo>
                    <a:lnTo>
                      <a:pt x="730" y="103870"/>
                    </a:lnTo>
                    <a:lnTo>
                      <a:pt x="730" y="103688"/>
                    </a:lnTo>
                    <a:lnTo>
                      <a:pt x="730" y="96545"/>
                    </a:lnTo>
                    <a:lnTo>
                      <a:pt x="730" y="81864"/>
                    </a:lnTo>
                    <a:lnTo>
                      <a:pt x="730" y="62714"/>
                    </a:lnTo>
                    <a:lnTo>
                      <a:pt x="730" y="42136"/>
                    </a:lnTo>
                    <a:lnTo>
                      <a:pt x="730" y="23170"/>
                    </a:lnTo>
                    <a:lnTo>
                      <a:pt x="730" y="8975"/>
                    </a:lnTo>
                    <a:cubicBezTo>
                      <a:pt x="730" y="6847"/>
                      <a:pt x="670" y="4720"/>
                      <a:pt x="730" y="2592"/>
                    </a:cubicBezTo>
                    <a:lnTo>
                      <a:pt x="730" y="2470"/>
                    </a:lnTo>
                    <a:cubicBezTo>
                      <a:pt x="791" y="950"/>
                      <a:pt x="2159" y="829"/>
                      <a:pt x="3344" y="647"/>
                    </a:cubicBezTo>
                    <a:cubicBezTo>
                      <a:pt x="3888" y="647"/>
                      <a:pt x="3732" y="0"/>
                      <a:pt x="3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3" name="Google Shape;11863;p63"/>
              <p:cNvSpPr/>
              <p:nvPr/>
            </p:nvSpPr>
            <p:spPr>
              <a:xfrm>
                <a:off x="3936975" y="1638625"/>
                <a:ext cx="1709325" cy="2685450"/>
              </a:xfrm>
              <a:custGeom>
                <a:avLst/>
                <a:gdLst/>
                <a:ahLst/>
                <a:cxnLst/>
                <a:rect l="l" t="t" r="r" b="b"/>
                <a:pathLst>
                  <a:path w="68373" h="107418" extrusionOk="0">
                    <a:moveTo>
                      <a:pt x="68053" y="0"/>
                    </a:moveTo>
                    <a:cubicBezTo>
                      <a:pt x="67909" y="0"/>
                      <a:pt x="67764" y="91"/>
                      <a:pt x="67764" y="274"/>
                    </a:cubicBezTo>
                    <a:lnTo>
                      <a:pt x="67764" y="2979"/>
                    </a:lnTo>
                    <a:lnTo>
                      <a:pt x="67764" y="10304"/>
                    </a:lnTo>
                    <a:lnTo>
                      <a:pt x="67764" y="21125"/>
                    </a:lnTo>
                    <a:lnTo>
                      <a:pt x="67764" y="34408"/>
                    </a:lnTo>
                    <a:lnTo>
                      <a:pt x="67764" y="48906"/>
                    </a:lnTo>
                    <a:lnTo>
                      <a:pt x="67764" y="63496"/>
                    </a:lnTo>
                    <a:lnTo>
                      <a:pt x="67764" y="77174"/>
                    </a:lnTo>
                    <a:lnTo>
                      <a:pt x="67764" y="88725"/>
                    </a:lnTo>
                    <a:lnTo>
                      <a:pt x="67764" y="97023"/>
                    </a:lnTo>
                    <a:lnTo>
                      <a:pt x="67764" y="99606"/>
                    </a:lnTo>
                    <a:cubicBezTo>
                      <a:pt x="67764" y="99853"/>
                      <a:pt x="67755" y="100100"/>
                      <a:pt x="67752" y="100347"/>
                    </a:cubicBezTo>
                    <a:lnTo>
                      <a:pt x="67752" y="100347"/>
                    </a:lnTo>
                    <a:cubicBezTo>
                      <a:pt x="65292" y="97833"/>
                      <a:pt x="62109" y="96123"/>
                      <a:pt x="58767" y="95047"/>
                    </a:cubicBezTo>
                    <a:cubicBezTo>
                      <a:pt x="54481" y="93618"/>
                      <a:pt x="49922" y="93102"/>
                      <a:pt x="45423" y="92980"/>
                    </a:cubicBezTo>
                    <a:cubicBezTo>
                      <a:pt x="44934" y="92968"/>
                      <a:pt x="44444" y="92962"/>
                      <a:pt x="43954" y="92962"/>
                    </a:cubicBezTo>
                    <a:cubicBezTo>
                      <a:pt x="39394" y="92962"/>
                      <a:pt x="34818" y="93464"/>
                      <a:pt x="30317" y="94287"/>
                    </a:cubicBezTo>
                    <a:cubicBezTo>
                      <a:pt x="25150" y="95199"/>
                      <a:pt x="20104" y="96567"/>
                      <a:pt x="15149" y="98390"/>
                    </a:cubicBezTo>
                    <a:cubicBezTo>
                      <a:pt x="10620" y="100062"/>
                      <a:pt x="6183" y="102099"/>
                      <a:pt x="2110" y="104713"/>
                    </a:cubicBezTo>
                    <a:lnTo>
                      <a:pt x="742" y="105625"/>
                    </a:lnTo>
                    <a:cubicBezTo>
                      <a:pt x="651" y="105716"/>
                      <a:pt x="590" y="105837"/>
                      <a:pt x="590" y="105989"/>
                    </a:cubicBezTo>
                    <a:cubicBezTo>
                      <a:pt x="711" y="106385"/>
                      <a:pt x="499" y="106658"/>
                      <a:pt x="195" y="106932"/>
                    </a:cubicBezTo>
                    <a:cubicBezTo>
                      <a:pt x="0" y="107126"/>
                      <a:pt x="253" y="107418"/>
                      <a:pt x="502" y="107418"/>
                    </a:cubicBezTo>
                    <a:cubicBezTo>
                      <a:pt x="564" y="107418"/>
                      <a:pt x="626" y="107400"/>
                      <a:pt x="681" y="107357"/>
                    </a:cubicBezTo>
                    <a:cubicBezTo>
                      <a:pt x="1114" y="107006"/>
                      <a:pt x="1354" y="106582"/>
                      <a:pt x="1295" y="106043"/>
                    </a:cubicBezTo>
                    <a:lnTo>
                      <a:pt x="1295" y="106043"/>
                    </a:lnTo>
                    <a:cubicBezTo>
                      <a:pt x="5105" y="103457"/>
                      <a:pt x="9293" y="101342"/>
                      <a:pt x="13599" y="99667"/>
                    </a:cubicBezTo>
                    <a:cubicBezTo>
                      <a:pt x="18341" y="97783"/>
                      <a:pt x="23295" y="96324"/>
                      <a:pt x="28311" y="95290"/>
                    </a:cubicBezTo>
                    <a:cubicBezTo>
                      <a:pt x="33296" y="94287"/>
                      <a:pt x="38341" y="93679"/>
                      <a:pt x="43417" y="93588"/>
                    </a:cubicBezTo>
                    <a:cubicBezTo>
                      <a:pt x="43602" y="93587"/>
                      <a:pt x="43787" y="93586"/>
                      <a:pt x="43972" y="93586"/>
                    </a:cubicBezTo>
                    <a:cubicBezTo>
                      <a:pt x="48348" y="93586"/>
                      <a:pt x="52744" y="93941"/>
                      <a:pt x="56943" y="95108"/>
                    </a:cubicBezTo>
                    <a:cubicBezTo>
                      <a:pt x="60591" y="96111"/>
                      <a:pt x="64208" y="97722"/>
                      <a:pt x="66944" y="100397"/>
                    </a:cubicBezTo>
                    <a:cubicBezTo>
                      <a:pt x="67248" y="100701"/>
                      <a:pt x="67552" y="101035"/>
                      <a:pt x="67855" y="101339"/>
                    </a:cubicBezTo>
                    <a:cubicBezTo>
                      <a:pt x="67911" y="101395"/>
                      <a:pt x="67979" y="101419"/>
                      <a:pt x="68046" y="101419"/>
                    </a:cubicBezTo>
                    <a:cubicBezTo>
                      <a:pt x="68196" y="101419"/>
                      <a:pt x="68342" y="101295"/>
                      <a:pt x="68342" y="101126"/>
                    </a:cubicBezTo>
                    <a:lnTo>
                      <a:pt x="68342" y="98421"/>
                    </a:lnTo>
                    <a:lnTo>
                      <a:pt x="68342" y="91096"/>
                    </a:lnTo>
                    <a:lnTo>
                      <a:pt x="68342" y="80244"/>
                    </a:lnTo>
                    <a:lnTo>
                      <a:pt x="68342" y="66992"/>
                    </a:lnTo>
                    <a:lnTo>
                      <a:pt x="68342" y="52493"/>
                    </a:lnTo>
                    <a:lnTo>
                      <a:pt x="68342" y="37903"/>
                    </a:lnTo>
                    <a:lnTo>
                      <a:pt x="68342" y="24225"/>
                    </a:lnTo>
                    <a:lnTo>
                      <a:pt x="68342" y="12675"/>
                    </a:lnTo>
                    <a:lnTo>
                      <a:pt x="68342" y="4377"/>
                    </a:lnTo>
                    <a:cubicBezTo>
                      <a:pt x="68342" y="3100"/>
                      <a:pt x="68372" y="1763"/>
                      <a:pt x="68342" y="456"/>
                    </a:cubicBezTo>
                    <a:lnTo>
                      <a:pt x="68342" y="274"/>
                    </a:lnTo>
                    <a:cubicBezTo>
                      <a:pt x="68342" y="91"/>
                      <a:pt x="68197" y="0"/>
                      <a:pt x="680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4" name="Google Shape;11864;p63"/>
              <p:cNvSpPr/>
              <p:nvPr/>
            </p:nvSpPr>
            <p:spPr>
              <a:xfrm>
                <a:off x="1948625" y="1622075"/>
                <a:ext cx="1834400" cy="27287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109148" extrusionOk="0">
                    <a:moveTo>
                      <a:pt x="403" y="1"/>
                    </a:moveTo>
                    <a:cubicBezTo>
                      <a:pt x="236" y="1"/>
                      <a:pt x="62" y="130"/>
                      <a:pt x="62" y="388"/>
                    </a:cubicBezTo>
                    <a:lnTo>
                      <a:pt x="62" y="3063"/>
                    </a:lnTo>
                    <a:lnTo>
                      <a:pt x="62" y="10449"/>
                    </a:lnTo>
                    <a:lnTo>
                      <a:pt x="62" y="21361"/>
                    </a:lnTo>
                    <a:lnTo>
                      <a:pt x="62" y="34735"/>
                    </a:lnTo>
                    <a:lnTo>
                      <a:pt x="62" y="49325"/>
                    </a:lnTo>
                    <a:lnTo>
                      <a:pt x="62" y="64067"/>
                    </a:lnTo>
                    <a:lnTo>
                      <a:pt x="62" y="77776"/>
                    </a:lnTo>
                    <a:lnTo>
                      <a:pt x="62" y="89356"/>
                    </a:lnTo>
                    <a:lnTo>
                      <a:pt x="62" y="97715"/>
                    </a:lnTo>
                    <a:cubicBezTo>
                      <a:pt x="62" y="99052"/>
                      <a:pt x="1" y="100329"/>
                      <a:pt x="62" y="101667"/>
                    </a:cubicBezTo>
                    <a:lnTo>
                      <a:pt x="62" y="101818"/>
                    </a:lnTo>
                    <a:cubicBezTo>
                      <a:pt x="62" y="102010"/>
                      <a:pt x="225" y="102141"/>
                      <a:pt x="385" y="102141"/>
                    </a:cubicBezTo>
                    <a:cubicBezTo>
                      <a:pt x="454" y="102141"/>
                      <a:pt x="523" y="102117"/>
                      <a:pt x="578" y="102062"/>
                    </a:cubicBezTo>
                    <a:cubicBezTo>
                      <a:pt x="3101" y="99204"/>
                      <a:pt x="6505" y="97381"/>
                      <a:pt x="10031" y="96226"/>
                    </a:cubicBezTo>
                    <a:cubicBezTo>
                      <a:pt x="14287" y="94858"/>
                      <a:pt x="18816" y="94341"/>
                      <a:pt x="23253" y="94311"/>
                    </a:cubicBezTo>
                    <a:cubicBezTo>
                      <a:pt x="23654" y="94303"/>
                      <a:pt x="24054" y="94300"/>
                      <a:pt x="24454" y="94300"/>
                    </a:cubicBezTo>
                    <a:cubicBezTo>
                      <a:pt x="29069" y="94300"/>
                      <a:pt x="33679" y="94779"/>
                      <a:pt x="38239" y="95618"/>
                    </a:cubicBezTo>
                    <a:cubicBezTo>
                      <a:pt x="43284" y="96530"/>
                      <a:pt x="48269" y="97897"/>
                      <a:pt x="53102" y="99691"/>
                    </a:cubicBezTo>
                    <a:cubicBezTo>
                      <a:pt x="57570" y="101363"/>
                      <a:pt x="61947" y="103369"/>
                      <a:pt x="65959" y="105952"/>
                    </a:cubicBezTo>
                    <a:cubicBezTo>
                      <a:pt x="66347" y="106210"/>
                      <a:pt x="66734" y="106469"/>
                      <a:pt x="67103" y="106727"/>
                    </a:cubicBezTo>
                    <a:lnTo>
                      <a:pt x="67103" y="106727"/>
                    </a:lnTo>
                    <a:cubicBezTo>
                      <a:pt x="67001" y="107526"/>
                      <a:pt x="67809" y="108042"/>
                      <a:pt x="68513" y="108323"/>
                    </a:cubicBezTo>
                    <a:cubicBezTo>
                      <a:pt x="69911" y="108870"/>
                      <a:pt x="71522" y="109083"/>
                      <a:pt x="73011" y="109144"/>
                    </a:cubicBezTo>
                    <a:cubicBezTo>
                      <a:pt x="73028" y="109147"/>
                      <a:pt x="73044" y="109148"/>
                      <a:pt x="73059" y="109148"/>
                    </a:cubicBezTo>
                    <a:cubicBezTo>
                      <a:pt x="73375" y="109148"/>
                      <a:pt x="73359" y="108565"/>
                      <a:pt x="73011" y="108536"/>
                    </a:cubicBezTo>
                    <a:cubicBezTo>
                      <a:pt x="71735" y="108475"/>
                      <a:pt x="70488" y="108323"/>
                      <a:pt x="69303" y="107928"/>
                    </a:cubicBezTo>
                    <a:cubicBezTo>
                      <a:pt x="68817" y="107776"/>
                      <a:pt x="67540" y="107411"/>
                      <a:pt x="67753" y="106651"/>
                    </a:cubicBezTo>
                    <a:cubicBezTo>
                      <a:pt x="67783" y="106499"/>
                      <a:pt x="67722" y="106378"/>
                      <a:pt x="67601" y="106287"/>
                    </a:cubicBezTo>
                    <a:cubicBezTo>
                      <a:pt x="63680" y="103612"/>
                      <a:pt x="59394" y="101484"/>
                      <a:pt x="54987" y="99721"/>
                    </a:cubicBezTo>
                    <a:cubicBezTo>
                      <a:pt x="50154" y="97837"/>
                      <a:pt x="45138" y="96347"/>
                      <a:pt x="40062" y="95314"/>
                    </a:cubicBezTo>
                    <a:cubicBezTo>
                      <a:pt x="35047" y="94280"/>
                      <a:pt x="29910" y="93672"/>
                      <a:pt x="24773" y="93642"/>
                    </a:cubicBezTo>
                    <a:cubicBezTo>
                      <a:pt x="24601" y="93641"/>
                      <a:pt x="24429" y="93640"/>
                      <a:pt x="24256" y="93640"/>
                    </a:cubicBezTo>
                    <a:cubicBezTo>
                      <a:pt x="19837" y="93640"/>
                      <a:pt x="15396" y="94024"/>
                      <a:pt x="11095" y="95253"/>
                    </a:cubicBezTo>
                    <a:cubicBezTo>
                      <a:pt x="7417" y="96256"/>
                      <a:pt x="3800" y="97928"/>
                      <a:pt x="1065" y="100603"/>
                    </a:cubicBezTo>
                    <a:cubicBezTo>
                      <a:pt x="946" y="100721"/>
                      <a:pt x="822" y="100845"/>
                      <a:pt x="700" y="100973"/>
                    </a:cubicBezTo>
                    <a:lnTo>
                      <a:pt x="700" y="100973"/>
                    </a:lnTo>
                    <a:lnTo>
                      <a:pt x="700" y="99113"/>
                    </a:lnTo>
                    <a:lnTo>
                      <a:pt x="700" y="91758"/>
                    </a:lnTo>
                    <a:lnTo>
                      <a:pt x="700" y="80846"/>
                    </a:lnTo>
                    <a:lnTo>
                      <a:pt x="700" y="67471"/>
                    </a:lnTo>
                    <a:lnTo>
                      <a:pt x="700" y="52882"/>
                    </a:lnTo>
                    <a:lnTo>
                      <a:pt x="700" y="38140"/>
                    </a:lnTo>
                    <a:lnTo>
                      <a:pt x="700" y="24431"/>
                    </a:lnTo>
                    <a:lnTo>
                      <a:pt x="700" y="12851"/>
                    </a:lnTo>
                    <a:lnTo>
                      <a:pt x="700" y="4492"/>
                    </a:lnTo>
                    <a:cubicBezTo>
                      <a:pt x="700" y="3154"/>
                      <a:pt x="730" y="1847"/>
                      <a:pt x="700" y="540"/>
                    </a:cubicBezTo>
                    <a:lnTo>
                      <a:pt x="700" y="388"/>
                    </a:lnTo>
                    <a:cubicBezTo>
                      <a:pt x="730" y="130"/>
                      <a:pt x="571" y="1"/>
                      <a:pt x="4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5" name="Google Shape;11865;p63"/>
              <p:cNvSpPr/>
              <p:nvPr/>
            </p:nvSpPr>
            <p:spPr>
              <a:xfrm>
                <a:off x="3883825" y="1449675"/>
                <a:ext cx="1688750" cy="2748775"/>
              </a:xfrm>
              <a:custGeom>
                <a:avLst/>
                <a:gdLst/>
                <a:ahLst/>
                <a:cxnLst/>
                <a:rect l="l" t="t" r="r" b="b"/>
                <a:pathLst>
                  <a:path w="67550" h="109951" extrusionOk="0">
                    <a:moveTo>
                      <a:pt x="50424" y="0"/>
                    </a:moveTo>
                    <a:cubicBezTo>
                      <a:pt x="44972" y="0"/>
                      <a:pt x="39515" y="493"/>
                      <a:pt x="34145" y="1418"/>
                    </a:cubicBezTo>
                    <a:cubicBezTo>
                      <a:pt x="25543" y="2938"/>
                      <a:pt x="17063" y="5552"/>
                      <a:pt x="9038" y="9047"/>
                    </a:cubicBezTo>
                    <a:cubicBezTo>
                      <a:pt x="6090" y="10354"/>
                      <a:pt x="3141" y="11783"/>
                      <a:pt x="315" y="13364"/>
                    </a:cubicBezTo>
                    <a:cubicBezTo>
                      <a:pt x="1" y="13520"/>
                      <a:pt x="227" y="13947"/>
                      <a:pt x="509" y="13947"/>
                    </a:cubicBezTo>
                    <a:cubicBezTo>
                      <a:pt x="555" y="13947"/>
                      <a:pt x="602" y="13936"/>
                      <a:pt x="649" y="13911"/>
                    </a:cubicBezTo>
                    <a:cubicBezTo>
                      <a:pt x="6454" y="10689"/>
                      <a:pt x="12564" y="8014"/>
                      <a:pt x="18886" y="5947"/>
                    </a:cubicBezTo>
                    <a:cubicBezTo>
                      <a:pt x="28187" y="2816"/>
                      <a:pt x="37944" y="932"/>
                      <a:pt x="47793" y="628"/>
                    </a:cubicBezTo>
                    <a:cubicBezTo>
                      <a:pt x="48708" y="598"/>
                      <a:pt x="49624" y="583"/>
                      <a:pt x="50540" y="583"/>
                    </a:cubicBezTo>
                    <a:cubicBezTo>
                      <a:pt x="56052" y="583"/>
                      <a:pt x="61547" y="1123"/>
                      <a:pt x="66912" y="2167"/>
                    </a:cubicBezTo>
                    <a:lnTo>
                      <a:pt x="66912" y="2167"/>
                    </a:lnTo>
                    <a:lnTo>
                      <a:pt x="66912" y="4610"/>
                    </a:lnTo>
                    <a:lnTo>
                      <a:pt x="66912" y="11783"/>
                    </a:lnTo>
                    <a:lnTo>
                      <a:pt x="66912" y="22421"/>
                    </a:lnTo>
                    <a:lnTo>
                      <a:pt x="66912" y="35400"/>
                    </a:lnTo>
                    <a:lnTo>
                      <a:pt x="66912" y="49565"/>
                    </a:lnTo>
                    <a:lnTo>
                      <a:pt x="66912" y="63911"/>
                    </a:lnTo>
                    <a:lnTo>
                      <a:pt x="66912" y="77255"/>
                    </a:lnTo>
                    <a:lnTo>
                      <a:pt x="66912" y="88593"/>
                    </a:lnTo>
                    <a:lnTo>
                      <a:pt x="66912" y="96678"/>
                    </a:lnTo>
                    <a:lnTo>
                      <a:pt x="66912" y="99170"/>
                    </a:lnTo>
                    <a:cubicBezTo>
                      <a:pt x="66912" y="99480"/>
                      <a:pt x="66879" y="99822"/>
                      <a:pt x="66885" y="100149"/>
                    </a:cubicBezTo>
                    <a:lnTo>
                      <a:pt x="66885" y="100149"/>
                    </a:lnTo>
                    <a:cubicBezTo>
                      <a:pt x="66086" y="99776"/>
                      <a:pt x="65248" y="99468"/>
                      <a:pt x="64389" y="99140"/>
                    </a:cubicBezTo>
                    <a:cubicBezTo>
                      <a:pt x="61714" y="98167"/>
                      <a:pt x="58887" y="97468"/>
                      <a:pt x="56030" y="97012"/>
                    </a:cubicBezTo>
                    <a:cubicBezTo>
                      <a:pt x="52601" y="96437"/>
                      <a:pt x="49096" y="96164"/>
                      <a:pt x="45605" y="96164"/>
                    </a:cubicBezTo>
                    <a:cubicBezTo>
                      <a:pt x="44671" y="96164"/>
                      <a:pt x="43738" y="96183"/>
                      <a:pt x="42808" y="96222"/>
                    </a:cubicBezTo>
                    <a:cubicBezTo>
                      <a:pt x="36881" y="96495"/>
                      <a:pt x="31014" y="97468"/>
                      <a:pt x="25300" y="99079"/>
                    </a:cubicBezTo>
                    <a:cubicBezTo>
                      <a:pt x="17944" y="101116"/>
                      <a:pt x="10831" y="104155"/>
                      <a:pt x="4053" y="107803"/>
                    </a:cubicBezTo>
                    <a:lnTo>
                      <a:pt x="1226" y="109414"/>
                    </a:lnTo>
                    <a:cubicBezTo>
                      <a:pt x="922" y="109566"/>
                      <a:pt x="1083" y="109950"/>
                      <a:pt x="1357" y="109950"/>
                    </a:cubicBezTo>
                    <a:cubicBezTo>
                      <a:pt x="1411" y="109950"/>
                      <a:pt x="1470" y="109935"/>
                      <a:pt x="1530" y="109900"/>
                    </a:cubicBezTo>
                    <a:cubicBezTo>
                      <a:pt x="8369" y="105948"/>
                      <a:pt x="15573" y="102635"/>
                      <a:pt x="23111" y="100325"/>
                    </a:cubicBezTo>
                    <a:cubicBezTo>
                      <a:pt x="28917" y="98532"/>
                      <a:pt x="34905" y="97316"/>
                      <a:pt x="40984" y="96891"/>
                    </a:cubicBezTo>
                    <a:cubicBezTo>
                      <a:pt x="42554" y="96786"/>
                      <a:pt x="44125" y="96732"/>
                      <a:pt x="45694" y="96732"/>
                    </a:cubicBezTo>
                    <a:cubicBezTo>
                      <a:pt x="48681" y="96732"/>
                      <a:pt x="51663" y="96928"/>
                      <a:pt x="54632" y="97347"/>
                    </a:cubicBezTo>
                    <a:cubicBezTo>
                      <a:pt x="57641" y="97802"/>
                      <a:pt x="60589" y="98471"/>
                      <a:pt x="63477" y="99444"/>
                    </a:cubicBezTo>
                    <a:cubicBezTo>
                      <a:pt x="64297" y="99717"/>
                      <a:pt x="65149" y="100052"/>
                      <a:pt x="65908" y="100356"/>
                    </a:cubicBezTo>
                    <a:cubicBezTo>
                      <a:pt x="66304" y="100508"/>
                      <a:pt x="66638" y="100751"/>
                      <a:pt x="67033" y="100842"/>
                    </a:cubicBezTo>
                    <a:cubicBezTo>
                      <a:pt x="67033" y="100842"/>
                      <a:pt x="67064" y="100842"/>
                      <a:pt x="67064" y="100903"/>
                    </a:cubicBezTo>
                    <a:cubicBezTo>
                      <a:pt x="67101" y="100921"/>
                      <a:pt x="67141" y="100930"/>
                      <a:pt x="67183" y="100930"/>
                    </a:cubicBezTo>
                    <a:cubicBezTo>
                      <a:pt x="67346" y="100930"/>
                      <a:pt x="67519" y="100799"/>
                      <a:pt x="67519" y="100629"/>
                    </a:cubicBezTo>
                    <a:lnTo>
                      <a:pt x="67519" y="97954"/>
                    </a:lnTo>
                    <a:lnTo>
                      <a:pt x="67519" y="90781"/>
                    </a:lnTo>
                    <a:lnTo>
                      <a:pt x="67519" y="80143"/>
                    </a:lnTo>
                    <a:lnTo>
                      <a:pt x="67519" y="67194"/>
                    </a:lnTo>
                    <a:lnTo>
                      <a:pt x="67519" y="53030"/>
                    </a:lnTo>
                    <a:lnTo>
                      <a:pt x="67519" y="38653"/>
                    </a:lnTo>
                    <a:lnTo>
                      <a:pt x="67519" y="25309"/>
                    </a:lnTo>
                    <a:lnTo>
                      <a:pt x="67519" y="14002"/>
                    </a:lnTo>
                    <a:lnTo>
                      <a:pt x="67519" y="5917"/>
                    </a:lnTo>
                    <a:cubicBezTo>
                      <a:pt x="67519" y="4610"/>
                      <a:pt x="67550" y="3333"/>
                      <a:pt x="67519" y="2056"/>
                    </a:cubicBezTo>
                    <a:lnTo>
                      <a:pt x="67519" y="1904"/>
                    </a:lnTo>
                    <a:cubicBezTo>
                      <a:pt x="67519" y="1813"/>
                      <a:pt x="67428" y="1661"/>
                      <a:pt x="67276" y="1661"/>
                    </a:cubicBezTo>
                    <a:cubicBezTo>
                      <a:pt x="61735" y="531"/>
                      <a:pt x="56083" y="0"/>
                      <a:pt x="504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6" name="Google Shape;11866;p63"/>
              <p:cNvSpPr/>
              <p:nvPr/>
            </p:nvSpPr>
            <p:spPr>
              <a:xfrm>
                <a:off x="3917450" y="3896425"/>
                <a:ext cx="1646625" cy="329525"/>
              </a:xfrm>
              <a:custGeom>
                <a:avLst/>
                <a:gdLst/>
                <a:ahLst/>
                <a:cxnLst/>
                <a:rect l="l" t="t" r="r" b="b"/>
                <a:pathLst>
                  <a:path w="65865" h="13181" extrusionOk="0">
                    <a:moveTo>
                      <a:pt x="44744" y="0"/>
                    </a:moveTo>
                    <a:cubicBezTo>
                      <a:pt x="43118" y="0"/>
                      <a:pt x="41494" y="63"/>
                      <a:pt x="39882" y="176"/>
                    </a:cubicBezTo>
                    <a:cubicBezTo>
                      <a:pt x="35475" y="480"/>
                      <a:pt x="31067" y="1148"/>
                      <a:pt x="26751" y="2182"/>
                    </a:cubicBezTo>
                    <a:cubicBezTo>
                      <a:pt x="22435" y="3215"/>
                      <a:pt x="18210" y="4583"/>
                      <a:pt x="14076" y="6255"/>
                    </a:cubicBezTo>
                    <a:cubicBezTo>
                      <a:pt x="11979" y="7075"/>
                      <a:pt x="9942" y="7987"/>
                      <a:pt x="7875" y="8960"/>
                    </a:cubicBezTo>
                    <a:cubicBezTo>
                      <a:pt x="5809" y="9933"/>
                      <a:pt x="3772" y="10996"/>
                      <a:pt x="1736" y="12060"/>
                    </a:cubicBezTo>
                    <a:cubicBezTo>
                      <a:pt x="1188" y="12334"/>
                      <a:pt x="702" y="12577"/>
                      <a:pt x="155" y="12851"/>
                    </a:cubicBezTo>
                    <a:cubicBezTo>
                      <a:pt x="0" y="12928"/>
                      <a:pt x="130" y="13181"/>
                      <a:pt x="303" y="13181"/>
                    </a:cubicBezTo>
                    <a:cubicBezTo>
                      <a:pt x="334" y="13181"/>
                      <a:pt x="366" y="13173"/>
                      <a:pt x="398" y="13155"/>
                    </a:cubicBezTo>
                    <a:cubicBezTo>
                      <a:pt x="4319" y="10844"/>
                      <a:pt x="8453" y="8838"/>
                      <a:pt x="12648" y="7075"/>
                    </a:cubicBezTo>
                    <a:cubicBezTo>
                      <a:pt x="16660" y="5404"/>
                      <a:pt x="20854" y="3975"/>
                      <a:pt x="25049" y="2881"/>
                    </a:cubicBezTo>
                    <a:cubicBezTo>
                      <a:pt x="29365" y="1756"/>
                      <a:pt x="33712" y="996"/>
                      <a:pt x="38119" y="601"/>
                    </a:cubicBezTo>
                    <a:cubicBezTo>
                      <a:pt x="40293" y="388"/>
                      <a:pt x="42481" y="274"/>
                      <a:pt x="44666" y="274"/>
                    </a:cubicBezTo>
                    <a:cubicBezTo>
                      <a:pt x="46850" y="274"/>
                      <a:pt x="49031" y="388"/>
                      <a:pt x="51189" y="632"/>
                    </a:cubicBezTo>
                    <a:cubicBezTo>
                      <a:pt x="53347" y="905"/>
                      <a:pt x="55536" y="1270"/>
                      <a:pt x="57664" y="1817"/>
                    </a:cubicBezTo>
                    <a:cubicBezTo>
                      <a:pt x="59791" y="2334"/>
                      <a:pt x="61919" y="2972"/>
                      <a:pt x="63895" y="3884"/>
                    </a:cubicBezTo>
                    <a:cubicBezTo>
                      <a:pt x="64381" y="4127"/>
                      <a:pt x="64898" y="4340"/>
                      <a:pt x="65415" y="4613"/>
                    </a:cubicBezTo>
                    <a:cubicBezTo>
                      <a:pt x="65446" y="4629"/>
                      <a:pt x="65478" y="4636"/>
                      <a:pt x="65509" y="4636"/>
                    </a:cubicBezTo>
                    <a:cubicBezTo>
                      <a:pt x="65713" y="4636"/>
                      <a:pt x="65865" y="4328"/>
                      <a:pt x="65627" y="4249"/>
                    </a:cubicBezTo>
                    <a:cubicBezTo>
                      <a:pt x="61554" y="2486"/>
                      <a:pt x="57360" y="1239"/>
                      <a:pt x="52983" y="601"/>
                    </a:cubicBezTo>
                    <a:cubicBezTo>
                      <a:pt x="50267" y="180"/>
                      <a:pt x="47503" y="0"/>
                      <a:pt x="44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7" name="Google Shape;11867;p63"/>
              <p:cNvSpPr/>
              <p:nvPr/>
            </p:nvSpPr>
            <p:spPr>
              <a:xfrm>
                <a:off x="3928250" y="3929450"/>
                <a:ext cx="1645300" cy="333800"/>
              </a:xfrm>
              <a:custGeom>
                <a:avLst/>
                <a:gdLst/>
                <a:ahLst/>
                <a:cxnLst/>
                <a:rect l="l" t="t" r="r" b="b"/>
                <a:pathLst>
                  <a:path w="65812" h="13352" extrusionOk="0">
                    <a:moveTo>
                      <a:pt x="44168" y="0"/>
                    </a:moveTo>
                    <a:cubicBezTo>
                      <a:pt x="43210" y="0"/>
                      <a:pt x="42255" y="24"/>
                      <a:pt x="41304" y="70"/>
                    </a:cubicBezTo>
                    <a:cubicBezTo>
                      <a:pt x="36806" y="222"/>
                      <a:pt x="32368" y="770"/>
                      <a:pt x="27991" y="1742"/>
                    </a:cubicBezTo>
                    <a:cubicBezTo>
                      <a:pt x="23432" y="2715"/>
                      <a:pt x="18994" y="4113"/>
                      <a:pt x="14708" y="5846"/>
                    </a:cubicBezTo>
                    <a:cubicBezTo>
                      <a:pt x="10270" y="7609"/>
                      <a:pt x="5954" y="9706"/>
                      <a:pt x="1790" y="12107"/>
                    </a:cubicBezTo>
                    <a:cubicBezTo>
                      <a:pt x="1243" y="12411"/>
                      <a:pt x="726" y="12715"/>
                      <a:pt x="179" y="13049"/>
                    </a:cubicBezTo>
                    <a:cubicBezTo>
                      <a:pt x="1" y="13126"/>
                      <a:pt x="78" y="13351"/>
                      <a:pt x="215" y="13351"/>
                    </a:cubicBezTo>
                    <a:cubicBezTo>
                      <a:pt x="242" y="13351"/>
                      <a:pt x="271" y="13343"/>
                      <a:pt x="300" y="13323"/>
                    </a:cubicBezTo>
                    <a:cubicBezTo>
                      <a:pt x="4465" y="10891"/>
                      <a:pt x="8720" y="8703"/>
                      <a:pt x="13127" y="6818"/>
                    </a:cubicBezTo>
                    <a:cubicBezTo>
                      <a:pt x="17383" y="5055"/>
                      <a:pt x="21790" y="3566"/>
                      <a:pt x="26258" y="2472"/>
                    </a:cubicBezTo>
                    <a:cubicBezTo>
                      <a:pt x="30635" y="1377"/>
                      <a:pt x="35043" y="678"/>
                      <a:pt x="39511" y="405"/>
                    </a:cubicBezTo>
                    <a:cubicBezTo>
                      <a:pt x="40912" y="318"/>
                      <a:pt x="42316" y="274"/>
                      <a:pt x="43720" y="274"/>
                    </a:cubicBezTo>
                    <a:cubicBezTo>
                      <a:pt x="46733" y="274"/>
                      <a:pt x="49747" y="476"/>
                      <a:pt x="52733" y="891"/>
                    </a:cubicBezTo>
                    <a:cubicBezTo>
                      <a:pt x="54709" y="1165"/>
                      <a:pt x="56654" y="1590"/>
                      <a:pt x="58599" y="2107"/>
                    </a:cubicBezTo>
                    <a:cubicBezTo>
                      <a:pt x="60575" y="2654"/>
                      <a:pt x="62490" y="3323"/>
                      <a:pt x="64314" y="4295"/>
                    </a:cubicBezTo>
                    <a:cubicBezTo>
                      <a:pt x="64739" y="4508"/>
                      <a:pt x="65135" y="4751"/>
                      <a:pt x="65560" y="4964"/>
                    </a:cubicBezTo>
                    <a:cubicBezTo>
                      <a:pt x="65587" y="4986"/>
                      <a:pt x="65613" y="4995"/>
                      <a:pt x="65637" y="4995"/>
                    </a:cubicBezTo>
                    <a:cubicBezTo>
                      <a:pt x="65748" y="4995"/>
                      <a:pt x="65812" y="4801"/>
                      <a:pt x="65712" y="4751"/>
                    </a:cubicBezTo>
                    <a:cubicBezTo>
                      <a:pt x="64040" y="3718"/>
                      <a:pt x="62156" y="2958"/>
                      <a:pt x="60302" y="2350"/>
                    </a:cubicBezTo>
                    <a:cubicBezTo>
                      <a:pt x="58356" y="1712"/>
                      <a:pt x="56350" y="1195"/>
                      <a:pt x="54344" y="861"/>
                    </a:cubicBezTo>
                    <a:cubicBezTo>
                      <a:pt x="50979" y="292"/>
                      <a:pt x="47558" y="0"/>
                      <a:pt x="44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8" name="Google Shape;11868;p63"/>
              <p:cNvSpPr/>
              <p:nvPr/>
            </p:nvSpPr>
            <p:spPr>
              <a:xfrm>
                <a:off x="2026150" y="1448050"/>
                <a:ext cx="1744325" cy="2798775"/>
              </a:xfrm>
              <a:custGeom>
                <a:avLst/>
                <a:gdLst/>
                <a:ahLst/>
                <a:cxnLst/>
                <a:rect l="l" t="t" r="r" b="b"/>
                <a:pathLst>
                  <a:path w="69773" h="111951" extrusionOk="0">
                    <a:moveTo>
                      <a:pt x="17390" y="1"/>
                    </a:moveTo>
                    <a:cubicBezTo>
                      <a:pt x="11627" y="1"/>
                      <a:pt x="5894" y="550"/>
                      <a:pt x="243" y="1665"/>
                    </a:cubicBezTo>
                    <a:cubicBezTo>
                      <a:pt x="152" y="1726"/>
                      <a:pt x="30" y="1817"/>
                      <a:pt x="30" y="1939"/>
                    </a:cubicBezTo>
                    <a:lnTo>
                      <a:pt x="30" y="4614"/>
                    </a:lnTo>
                    <a:lnTo>
                      <a:pt x="30" y="11787"/>
                    </a:lnTo>
                    <a:lnTo>
                      <a:pt x="30" y="22426"/>
                    </a:lnTo>
                    <a:lnTo>
                      <a:pt x="30" y="35344"/>
                    </a:lnTo>
                    <a:lnTo>
                      <a:pt x="30" y="49538"/>
                    </a:lnTo>
                    <a:lnTo>
                      <a:pt x="30" y="63916"/>
                    </a:lnTo>
                    <a:lnTo>
                      <a:pt x="30" y="77259"/>
                    </a:lnTo>
                    <a:lnTo>
                      <a:pt x="30" y="88566"/>
                    </a:lnTo>
                    <a:lnTo>
                      <a:pt x="30" y="96712"/>
                    </a:lnTo>
                    <a:cubicBezTo>
                      <a:pt x="30" y="97989"/>
                      <a:pt x="0" y="99296"/>
                      <a:pt x="30" y="100542"/>
                    </a:cubicBezTo>
                    <a:lnTo>
                      <a:pt x="30" y="100694"/>
                    </a:lnTo>
                    <a:cubicBezTo>
                      <a:pt x="30" y="100870"/>
                      <a:pt x="217" y="100983"/>
                      <a:pt x="385" y="100983"/>
                    </a:cubicBezTo>
                    <a:cubicBezTo>
                      <a:pt x="420" y="100983"/>
                      <a:pt x="455" y="100978"/>
                      <a:pt x="486" y="100968"/>
                    </a:cubicBezTo>
                    <a:cubicBezTo>
                      <a:pt x="1429" y="100421"/>
                      <a:pt x="2462" y="100086"/>
                      <a:pt x="3496" y="99691"/>
                    </a:cubicBezTo>
                    <a:cubicBezTo>
                      <a:pt x="6292" y="98719"/>
                      <a:pt x="9180" y="98019"/>
                      <a:pt x="12098" y="97533"/>
                    </a:cubicBezTo>
                    <a:cubicBezTo>
                      <a:pt x="15259" y="97027"/>
                      <a:pt x="18464" y="96785"/>
                      <a:pt x="21662" y="96785"/>
                    </a:cubicBezTo>
                    <a:cubicBezTo>
                      <a:pt x="23077" y="96785"/>
                      <a:pt x="24490" y="96832"/>
                      <a:pt x="25897" y="96925"/>
                    </a:cubicBezTo>
                    <a:cubicBezTo>
                      <a:pt x="32098" y="97320"/>
                      <a:pt x="38207" y="98475"/>
                      <a:pt x="44135" y="100299"/>
                    </a:cubicBezTo>
                    <a:cubicBezTo>
                      <a:pt x="51886" y="102670"/>
                      <a:pt x="59272" y="106044"/>
                      <a:pt x="66263" y="110117"/>
                    </a:cubicBezTo>
                    <a:cubicBezTo>
                      <a:pt x="67235" y="110694"/>
                      <a:pt x="68208" y="111302"/>
                      <a:pt x="69211" y="111910"/>
                    </a:cubicBezTo>
                    <a:cubicBezTo>
                      <a:pt x="69262" y="111938"/>
                      <a:pt x="69312" y="111950"/>
                      <a:pt x="69358" y="111950"/>
                    </a:cubicBezTo>
                    <a:cubicBezTo>
                      <a:pt x="69616" y="111950"/>
                      <a:pt x="69773" y="111574"/>
                      <a:pt x="69515" y="111393"/>
                    </a:cubicBezTo>
                    <a:cubicBezTo>
                      <a:pt x="62372" y="107047"/>
                      <a:pt x="54864" y="103278"/>
                      <a:pt x="46901" y="100603"/>
                    </a:cubicBezTo>
                    <a:cubicBezTo>
                      <a:pt x="40791" y="98567"/>
                      <a:pt x="34438" y="97108"/>
                      <a:pt x="27995" y="96560"/>
                    </a:cubicBezTo>
                    <a:cubicBezTo>
                      <a:pt x="25892" y="96375"/>
                      <a:pt x="23783" y="96276"/>
                      <a:pt x="21679" y="96276"/>
                    </a:cubicBezTo>
                    <a:cubicBezTo>
                      <a:pt x="18947" y="96276"/>
                      <a:pt x="16222" y="96443"/>
                      <a:pt x="13526" y="96804"/>
                    </a:cubicBezTo>
                    <a:cubicBezTo>
                      <a:pt x="10304" y="97229"/>
                      <a:pt x="7113" y="97928"/>
                      <a:pt x="4073" y="98931"/>
                    </a:cubicBezTo>
                    <a:cubicBezTo>
                      <a:pt x="3161" y="99235"/>
                      <a:pt x="2310" y="99600"/>
                      <a:pt x="1429" y="99934"/>
                    </a:cubicBezTo>
                    <a:cubicBezTo>
                      <a:pt x="1241" y="100028"/>
                      <a:pt x="938" y="100110"/>
                      <a:pt x="669" y="100217"/>
                    </a:cubicBezTo>
                    <a:lnTo>
                      <a:pt x="669" y="100217"/>
                    </a:lnTo>
                    <a:lnTo>
                      <a:pt x="669" y="98111"/>
                    </a:lnTo>
                    <a:lnTo>
                      <a:pt x="669" y="90937"/>
                    </a:lnTo>
                    <a:lnTo>
                      <a:pt x="669" y="80299"/>
                    </a:lnTo>
                    <a:lnTo>
                      <a:pt x="669" y="67381"/>
                    </a:lnTo>
                    <a:lnTo>
                      <a:pt x="669" y="53156"/>
                    </a:lnTo>
                    <a:lnTo>
                      <a:pt x="669" y="38809"/>
                    </a:lnTo>
                    <a:lnTo>
                      <a:pt x="669" y="25465"/>
                    </a:lnTo>
                    <a:lnTo>
                      <a:pt x="669" y="14128"/>
                    </a:lnTo>
                    <a:lnTo>
                      <a:pt x="669" y="6012"/>
                    </a:lnTo>
                    <a:lnTo>
                      <a:pt x="669" y="3459"/>
                    </a:lnTo>
                    <a:cubicBezTo>
                      <a:pt x="669" y="3057"/>
                      <a:pt x="696" y="2601"/>
                      <a:pt x="673" y="2193"/>
                    </a:cubicBezTo>
                    <a:lnTo>
                      <a:pt x="673" y="2193"/>
                    </a:lnTo>
                    <a:cubicBezTo>
                      <a:pt x="6167" y="1098"/>
                      <a:pt x="11745" y="576"/>
                      <a:pt x="17325" y="576"/>
                    </a:cubicBezTo>
                    <a:cubicBezTo>
                      <a:pt x="23706" y="576"/>
                      <a:pt x="30089" y="1259"/>
                      <a:pt x="36353" y="2547"/>
                    </a:cubicBezTo>
                    <a:cubicBezTo>
                      <a:pt x="45047" y="4340"/>
                      <a:pt x="53557" y="7258"/>
                      <a:pt x="61582" y="11149"/>
                    </a:cubicBezTo>
                    <a:cubicBezTo>
                      <a:pt x="64074" y="12365"/>
                      <a:pt x="66506" y="13641"/>
                      <a:pt x="68877" y="15040"/>
                    </a:cubicBezTo>
                    <a:cubicBezTo>
                      <a:pt x="68936" y="15082"/>
                      <a:pt x="68993" y="15101"/>
                      <a:pt x="69047" y="15101"/>
                    </a:cubicBezTo>
                    <a:cubicBezTo>
                      <a:pt x="69298" y="15101"/>
                      <a:pt x="69456" y="14698"/>
                      <a:pt x="69181" y="14523"/>
                    </a:cubicBezTo>
                    <a:cubicBezTo>
                      <a:pt x="63831" y="11301"/>
                      <a:pt x="58056" y="8656"/>
                      <a:pt x="52159" y="6468"/>
                    </a:cubicBezTo>
                    <a:cubicBezTo>
                      <a:pt x="42281" y="2820"/>
                      <a:pt x="31824" y="541"/>
                      <a:pt x="21307" y="85"/>
                    </a:cubicBezTo>
                    <a:cubicBezTo>
                      <a:pt x="20000" y="29"/>
                      <a:pt x="18694" y="1"/>
                      <a:pt x="173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9" name="Google Shape;11869;p63"/>
              <p:cNvSpPr/>
              <p:nvPr/>
            </p:nvSpPr>
            <p:spPr>
              <a:xfrm>
                <a:off x="2035250" y="3894950"/>
                <a:ext cx="1742025" cy="390575"/>
              </a:xfrm>
              <a:custGeom>
                <a:avLst/>
                <a:gdLst/>
                <a:ahLst/>
                <a:cxnLst/>
                <a:rect l="l" t="t" r="r" b="b"/>
                <a:pathLst>
                  <a:path w="69681" h="15623" extrusionOk="0">
                    <a:moveTo>
                      <a:pt x="21250" y="0"/>
                    </a:moveTo>
                    <a:cubicBezTo>
                      <a:pt x="19279" y="0"/>
                      <a:pt x="17310" y="92"/>
                      <a:pt x="15351" y="295"/>
                    </a:cubicBezTo>
                    <a:cubicBezTo>
                      <a:pt x="13071" y="539"/>
                      <a:pt x="10791" y="903"/>
                      <a:pt x="8542" y="1450"/>
                    </a:cubicBezTo>
                    <a:cubicBezTo>
                      <a:pt x="6262" y="1998"/>
                      <a:pt x="4043" y="2757"/>
                      <a:pt x="1825" y="3609"/>
                    </a:cubicBezTo>
                    <a:cubicBezTo>
                      <a:pt x="1308" y="3791"/>
                      <a:pt x="761" y="4034"/>
                      <a:pt x="244" y="4247"/>
                    </a:cubicBezTo>
                    <a:cubicBezTo>
                      <a:pt x="0" y="4355"/>
                      <a:pt x="143" y="4656"/>
                      <a:pt x="370" y="4656"/>
                    </a:cubicBezTo>
                    <a:cubicBezTo>
                      <a:pt x="398" y="4656"/>
                      <a:pt x="427" y="4652"/>
                      <a:pt x="457" y="4642"/>
                    </a:cubicBezTo>
                    <a:cubicBezTo>
                      <a:pt x="2615" y="3609"/>
                      <a:pt x="4834" y="2757"/>
                      <a:pt x="7113" y="2119"/>
                    </a:cubicBezTo>
                    <a:cubicBezTo>
                      <a:pt x="9363" y="1511"/>
                      <a:pt x="11642" y="1055"/>
                      <a:pt x="13922" y="751"/>
                    </a:cubicBezTo>
                    <a:cubicBezTo>
                      <a:pt x="16316" y="434"/>
                      <a:pt x="18734" y="291"/>
                      <a:pt x="21152" y="291"/>
                    </a:cubicBezTo>
                    <a:cubicBezTo>
                      <a:pt x="23369" y="291"/>
                      <a:pt x="25586" y="412"/>
                      <a:pt x="27783" y="630"/>
                    </a:cubicBezTo>
                    <a:cubicBezTo>
                      <a:pt x="32403" y="1086"/>
                      <a:pt x="37023" y="1906"/>
                      <a:pt x="41521" y="3153"/>
                    </a:cubicBezTo>
                    <a:cubicBezTo>
                      <a:pt x="46050" y="4399"/>
                      <a:pt x="50458" y="6040"/>
                      <a:pt x="54744" y="7925"/>
                    </a:cubicBezTo>
                    <a:cubicBezTo>
                      <a:pt x="56962" y="8928"/>
                      <a:pt x="59120" y="9961"/>
                      <a:pt x="61248" y="11055"/>
                    </a:cubicBezTo>
                    <a:cubicBezTo>
                      <a:pt x="63376" y="12150"/>
                      <a:pt x="65504" y="13244"/>
                      <a:pt x="67510" y="14581"/>
                    </a:cubicBezTo>
                    <a:cubicBezTo>
                      <a:pt x="68026" y="14916"/>
                      <a:pt x="68543" y="15280"/>
                      <a:pt x="69029" y="15584"/>
                    </a:cubicBezTo>
                    <a:cubicBezTo>
                      <a:pt x="69087" y="15611"/>
                      <a:pt x="69142" y="15623"/>
                      <a:pt x="69194" y="15623"/>
                    </a:cubicBezTo>
                    <a:cubicBezTo>
                      <a:pt x="69499" y="15623"/>
                      <a:pt x="69680" y="15215"/>
                      <a:pt x="69394" y="15007"/>
                    </a:cubicBezTo>
                    <a:cubicBezTo>
                      <a:pt x="68330" y="14369"/>
                      <a:pt x="67206" y="13882"/>
                      <a:pt x="66111" y="13274"/>
                    </a:cubicBezTo>
                    <a:lnTo>
                      <a:pt x="62920" y="11542"/>
                    </a:lnTo>
                    <a:cubicBezTo>
                      <a:pt x="60762" y="10417"/>
                      <a:pt x="58604" y="9353"/>
                      <a:pt x="56385" y="8320"/>
                    </a:cubicBezTo>
                    <a:cubicBezTo>
                      <a:pt x="52099" y="6344"/>
                      <a:pt x="47692" y="4612"/>
                      <a:pt x="43132" y="3274"/>
                    </a:cubicBezTo>
                    <a:cubicBezTo>
                      <a:pt x="38634" y="1937"/>
                      <a:pt x="34074" y="1025"/>
                      <a:pt x="29454" y="478"/>
                    </a:cubicBezTo>
                    <a:cubicBezTo>
                      <a:pt x="26732" y="177"/>
                      <a:pt x="23990" y="0"/>
                      <a:pt x="212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0" name="Google Shape;11870;p63"/>
              <p:cNvSpPr/>
              <p:nvPr/>
            </p:nvSpPr>
            <p:spPr>
              <a:xfrm>
                <a:off x="2027550" y="3928925"/>
                <a:ext cx="167162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66865" h="14010" extrusionOk="0">
                    <a:moveTo>
                      <a:pt x="22188" y="0"/>
                    </a:moveTo>
                    <a:cubicBezTo>
                      <a:pt x="19164" y="0"/>
                      <a:pt x="16145" y="203"/>
                      <a:pt x="13166" y="608"/>
                    </a:cubicBezTo>
                    <a:cubicBezTo>
                      <a:pt x="11130" y="882"/>
                      <a:pt x="9124" y="1307"/>
                      <a:pt x="7178" y="1824"/>
                    </a:cubicBezTo>
                    <a:cubicBezTo>
                      <a:pt x="5172" y="2402"/>
                      <a:pt x="3196" y="3070"/>
                      <a:pt x="1342" y="4043"/>
                    </a:cubicBezTo>
                    <a:cubicBezTo>
                      <a:pt x="917" y="4256"/>
                      <a:pt x="491" y="4499"/>
                      <a:pt x="126" y="4712"/>
                    </a:cubicBezTo>
                    <a:cubicBezTo>
                      <a:pt x="0" y="4813"/>
                      <a:pt x="84" y="4977"/>
                      <a:pt x="203" y="4977"/>
                    </a:cubicBezTo>
                    <a:cubicBezTo>
                      <a:pt x="227" y="4977"/>
                      <a:pt x="253" y="4970"/>
                      <a:pt x="278" y="4955"/>
                    </a:cubicBezTo>
                    <a:cubicBezTo>
                      <a:pt x="2011" y="3891"/>
                      <a:pt x="3956" y="3131"/>
                      <a:pt x="5902" y="2493"/>
                    </a:cubicBezTo>
                    <a:cubicBezTo>
                      <a:pt x="7847" y="1824"/>
                      <a:pt x="9853" y="1368"/>
                      <a:pt x="11890" y="1034"/>
                    </a:cubicBezTo>
                    <a:cubicBezTo>
                      <a:pt x="15233" y="476"/>
                      <a:pt x="18648" y="238"/>
                      <a:pt x="22052" y="238"/>
                    </a:cubicBezTo>
                    <a:cubicBezTo>
                      <a:pt x="23104" y="238"/>
                      <a:pt x="24155" y="261"/>
                      <a:pt x="25203" y="304"/>
                    </a:cubicBezTo>
                    <a:cubicBezTo>
                      <a:pt x="29762" y="517"/>
                      <a:pt x="34291" y="1216"/>
                      <a:pt x="38729" y="2219"/>
                    </a:cubicBezTo>
                    <a:cubicBezTo>
                      <a:pt x="43288" y="3283"/>
                      <a:pt x="47726" y="4712"/>
                      <a:pt x="52073" y="6505"/>
                    </a:cubicBezTo>
                    <a:cubicBezTo>
                      <a:pt x="56541" y="8359"/>
                      <a:pt x="60918" y="10578"/>
                      <a:pt x="65082" y="13040"/>
                    </a:cubicBezTo>
                    <a:cubicBezTo>
                      <a:pt x="65629" y="13344"/>
                      <a:pt x="66146" y="13678"/>
                      <a:pt x="66723" y="13952"/>
                    </a:cubicBezTo>
                    <a:cubicBezTo>
                      <a:pt x="66748" y="13993"/>
                      <a:pt x="66773" y="14010"/>
                      <a:pt x="66793" y="14010"/>
                    </a:cubicBezTo>
                    <a:cubicBezTo>
                      <a:pt x="66846" y="14010"/>
                      <a:pt x="66865" y="13889"/>
                      <a:pt x="66754" y="13800"/>
                    </a:cubicBezTo>
                    <a:cubicBezTo>
                      <a:pt x="65751" y="13070"/>
                      <a:pt x="64626" y="12432"/>
                      <a:pt x="63532" y="11824"/>
                    </a:cubicBezTo>
                    <a:cubicBezTo>
                      <a:pt x="62468" y="11216"/>
                      <a:pt x="61374" y="10608"/>
                      <a:pt x="60310" y="10031"/>
                    </a:cubicBezTo>
                    <a:cubicBezTo>
                      <a:pt x="58152" y="8906"/>
                      <a:pt x="55933" y="7842"/>
                      <a:pt x="53684" y="6900"/>
                    </a:cubicBezTo>
                    <a:cubicBezTo>
                      <a:pt x="49368" y="4985"/>
                      <a:pt x="44869" y="3465"/>
                      <a:pt x="40279" y="2280"/>
                    </a:cubicBezTo>
                    <a:cubicBezTo>
                      <a:pt x="35841" y="1155"/>
                      <a:pt x="31312" y="456"/>
                      <a:pt x="26723" y="152"/>
                    </a:cubicBezTo>
                    <a:cubicBezTo>
                      <a:pt x="25213" y="51"/>
                      <a:pt x="23700" y="0"/>
                      <a:pt x="22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1" name="Google Shape;11871;p63"/>
              <p:cNvSpPr/>
              <p:nvPr/>
            </p:nvSpPr>
            <p:spPr>
              <a:xfrm>
                <a:off x="3675875" y="1772750"/>
                <a:ext cx="359975" cy="2848450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13938" extrusionOk="0">
                    <a:moveTo>
                      <a:pt x="7963" y="789"/>
                    </a:moveTo>
                    <a:cubicBezTo>
                      <a:pt x="8109" y="789"/>
                      <a:pt x="8255" y="791"/>
                      <a:pt x="8401" y="794"/>
                    </a:cubicBezTo>
                    <a:lnTo>
                      <a:pt x="8401" y="794"/>
                    </a:lnTo>
                    <a:cubicBezTo>
                      <a:pt x="8012" y="8185"/>
                      <a:pt x="7624" y="15604"/>
                      <a:pt x="7295" y="22994"/>
                    </a:cubicBezTo>
                    <a:cubicBezTo>
                      <a:pt x="6961" y="30532"/>
                      <a:pt x="6687" y="38040"/>
                      <a:pt x="6535" y="45578"/>
                    </a:cubicBezTo>
                    <a:cubicBezTo>
                      <a:pt x="6383" y="52873"/>
                      <a:pt x="6353" y="60168"/>
                      <a:pt x="6535" y="67402"/>
                    </a:cubicBezTo>
                    <a:cubicBezTo>
                      <a:pt x="6718" y="74454"/>
                      <a:pt x="7143" y="81445"/>
                      <a:pt x="8085" y="88375"/>
                    </a:cubicBezTo>
                    <a:cubicBezTo>
                      <a:pt x="9028" y="95336"/>
                      <a:pt x="10517" y="102205"/>
                      <a:pt x="12736" y="108892"/>
                    </a:cubicBezTo>
                    <a:cubicBezTo>
                      <a:pt x="12924" y="109549"/>
                      <a:pt x="13148" y="110189"/>
                      <a:pt x="13380" y="110824"/>
                    </a:cubicBezTo>
                    <a:lnTo>
                      <a:pt x="13380" y="110824"/>
                    </a:lnTo>
                    <a:cubicBezTo>
                      <a:pt x="12760" y="110695"/>
                      <a:pt x="12132" y="110570"/>
                      <a:pt x="11520" y="110412"/>
                    </a:cubicBezTo>
                    <a:cubicBezTo>
                      <a:pt x="11064" y="110321"/>
                      <a:pt x="10608" y="110229"/>
                      <a:pt x="10092" y="110108"/>
                    </a:cubicBezTo>
                    <a:cubicBezTo>
                      <a:pt x="10005" y="110095"/>
                      <a:pt x="9928" y="110083"/>
                      <a:pt x="9851" y="110083"/>
                    </a:cubicBezTo>
                    <a:cubicBezTo>
                      <a:pt x="9739" y="110083"/>
                      <a:pt x="9628" y="110109"/>
                      <a:pt x="9484" y="110199"/>
                    </a:cubicBezTo>
                    <a:cubicBezTo>
                      <a:pt x="8785" y="110655"/>
                      <a:pt x="8085" y="111324"/>
                      <a:pt x="7447" y="111871"/>
                    </a:cubicBezTo>
                    <a:lnTo>
                      <a:pt x="6100" y="112971"/>
                    </a:lnTo>
                    <a:lnTo>
                      <a:pt x="6100" y="112971"/>
                    </a:lnTo>
                    <a:cubicBezTo>
                      <a:pt x="3305" y="98790"/>
                      <a:pt x="1695" y="84402"/>
                      <a:pt x="1064" y="69955"/>
                    </a:cubicBezTo>
                    <a:cubicBezTo>
                      <a:pt x="426" y="55426"/>
                      <a:pt x="669" y="40927"/>
                      <a:pt x="1490" y="26398"/>
                    </a:cubicBezTo>
                    <a:cubicBezTo>
                      <a:pt x="1943" y="18238"/>
                      <a:pt x="2637" y="10137"/>
                      <a:pt x="3212" y="1978"/>
                    </a:cubicBezTo>
                    <a:lnTo>
                      <a:pt x="3212" y="1978"/>
                    </a:lnTo>
                    <a:cubicBezTo>
                      <a:pt x="3252" y="2000"/>
                      <a:pt x="3297" y="2013"/>
                      <a:pt x="3343" y="2013"/>
                    </a:cubicBezTo>
                    <a:cubicBezTo>
                      <a:pt x="3394" y="2013"/>
                      <a:pt x="3447" y="1997"/>
                      <a:pt x="3496" y="1960"/>
                    </a:cubicBezTo>
                    <a:cubicBezTo>
                      <a:pt x="4164" y="1292"/>
                      <a:pt x="5167" y="1079"/>
                      <a:pt x="6049" y="927"/>
                    </a:cubicBezTo>
                    <a:cubicBezTo>
                      <a:pt x="6679" y="822"/>
                      <a:pt x="7324" y="789"/>
                      <a:pt x="7963" y="789"/>
                    </a:cubicBezTo>
                    <a:close/>
                    <a:moveTo>
                      <a:pt x="7940" y="1"/>
                    </a:moveTo>
                    <a:cubicBezTo>
                      <a:pt x="7170" y="1"/>
                      <a:pt x="6404" y="43"/>
                      <a:pt x="5654" y="197"/>
                    </a:cubicBezTo>
                    <a:cubicBezTo>
                      <a:pt x="4681" y="380"/>
                      <a:pt x="3860" y="927"/>
                      <a:pt x="3161" y="1596"/>
                    </a:cubicBezTo>
                    <a:cubicBezTo>
                      <a:pt x="3098" y="1651"/>
                      <a:pt x="3074" y="1714"/>
                      <a:pt x="3077" y="1774"/>
                    </a:cubicBezTo>
                    <a:lnTo>
                      <a:pt x="3077" y="1774"/>
                    </a:lnTo>
                    <a:cubicBezTo>
                      <a:pt x="3055" y="1797"/>
                      <a:pt x="3040" y="1828"/>
                      <a:pt x="3040" y="1869"/>
                    </a:cubicBezTo>
                    <a:cubicBezTo>
                      <a:pt x="2219" y="9255"/>
                      <a:pt x="1672" y="16611"/>
                      <a:pt x="1216" y="24028"/>
                    </a:cubicBezTo>
                    <a:cubicBezTo>
                      <a:pt x="760" y="31322"/>
                      <a:pt x="456" y="38617"/>
                      <a:pt x="304" y="45912"/>
                    </a:cubicBezTo>
                    <a:cubicBezTo>
                      <a:pt x="0" y="60472"/>
                      <a:pt x="456" y="75062"/>
                      <a:pt x="1976" y="89530"/>
                    </a:cubicBezTo>
                    <a:cubicBezTo>
                      <a:pt x="2797" y="97615"/>
                      <a:pt x="4012" y="105670"/>
                      <a:pt x="5623" y="113694"/>
                    </a:cubicBezTo>
                    <a:cubicBezTo>
                      <a:pt x="5642" y="113861"/>
                      <a:pt x="5773" y="113937"/>
                      <a:pt x="5921" y="113937"/>
                    </a:cubicBezTo>
                    <a:cubicBezTo>
                      <a:pt x="6016" y="113937"/>
                      <a:pt x="6118" y="113906"/>
                      <a:pt x="6201" y="113846"/>
                    </a:cubicBezTo>
                    <a:cubicBezTo>
                      <a:pt x="7435" y="112818"/>
                      <a:pt x="8726" y="111790"/>
                      <a:pt x="9964" y="110761"/>
                    </a:cubicBezTo>
                    <a:lnTo>
                      <a:pt x="9964" y="110761"/>
                    </a:lnTo>
                    <a:cubicBezTo>
                      <a:pt x="11263" y="111047"/>
                      <a:pt x="12562" y="111309"/>
                      <a:pt x="13861" y="111597"/>
                    </a:cubicBezTo>
                    <a:cubicBezTo>
                      <a:pt x="13878" y="111599"/>
                      <a:pt x="13896" y="111600"/>
                      <a:pt x="13915" y="111600"/>
                    </a:cubicBezTo>
                    <a:cubicBezTo>
                      <a:pt x="14146" y="111600"/>
                      <a:pt x="14399" y="111425"/>
                      <a:pt x="14286" y="111172"/>
                    </a:cubicBezTo>
                    <a:cubicBezTo>
                      <a:pt x="11885" y="104606"/>
                      <a:pt x="10244" y="97798"/>
                      <a:pt x="9180" y="90898"/>
                    </a:cubicBezTo>
                    <a:cubicBezTo>
                      <a:pt x="8085" y="83907"/>
                      <a:pt x="7599" y="76885"/>
                      <a:pt x="7326" y="69803"/>
                    </a:cubicBezTo>
                    <a:cubicBezTo>
                      <a:pt x="7113" y="62600"/>
                      <a:pt x="7143" y="55335"/>
                      <a:pt x="7265" y="48101"/>
                    </a:cubicBezTo>
                    <a:cubicBezTo>
                      <a:pt x="7356" y="40624"/>
                      <a:pt x="7629" y="33146"/>
                      <a:pt x="7933" y="25669"/>
                    </a:cubicBezTo>
                    <a:cubicBezTo>
                      <a:pt x="8237" y="18161"/>
                      <a:pt x="8633" y="10684"/>
                      <a:pt x="9028" y="3207"/>
                    </a:cubicBezTo>
                    <a:cubicBezTo>
                      <a:pt x="9088" y="2264"/>
                      <a:pt x="9149" y="1352"/>
                      <a:pt x="9180" y="380"/>
                    </a:cubicBezTo>
                    <a:cubicBezTo>
                      <a:pt x="9180" y="197"/>
                      <a:pt x="8997" y="15"/>
                      <a:pt x="8815" y="15"/>
                    </a:cubicBezTo>
                    <a:cubicBezTo>
                      <a:pt x="8523" y="7"/>
                      <a:pt x="8231" y="1"/>
                      <a:pt x="79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2" name="Google Shape;11872;p63"/>
              <p:cNvSpPr/>
              <p:nvPr/>
            </p:nvSpPr>
            <p:spPr>
              <a:xfrm>
                <a:off x="3736650" y="1818475"/>
                <a:ext cx="41825" cy="5280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21120" extrusionOk="0">
                    <a:moveTo>
                      <a:pt x="1590" y="0"/>
                    </a:moveTo>
                    <a:cubicBezTo>
                      <a:pt x="1561" y="0"/>
                      <a:pt x="1533" y="15"/>
                      <a:pt x="1521" y="40"/>
                    </a:cubicBezTo>
                    <a:cubicBezTo>
                      <a:pt x="1399" y="678"/>
                      <a:pt x="1399" y="1378"/>
                      <a:pt x="1338" y="2046"/>
                    </a:cubicBezTo>
                    <a:cubicBezTo>
                      <a:pt x="1277" y="2745"/>
                      <a:pt x="1217" y="3475"/>
                      <a:pt x="1186" y="4144"/>
                    </a:cubicBezTo>
                    <a:cubicBezTo>
                      <a:pt x="1065" y="5511"/>
                      <a:pt x="973" y="6849"/>
                      <a:pt x="882" y="8217"/>
                    </a:cubicBezTo>
                    <a:cubicBezTo>
                      <a:pt x="670" y="10952"/>
                      <a:pt x="457" y="13688"/>
                      <a:pt x="274" y="16454"/>
                    </a:cubicBezTo>
                    <a:cubicBezTo>
                      <a:pt x="153" y="18004"/>
                      <a:pt x="1" y="19524"/>
                      <a:pt x="1" y="21074"/>
                    </a:cubicBezTo>
                    <a:cubicBezTo>
                      <a:pt x="1" y="21104"/>
                      <a:pt x="16" y="21119"/>
                      <a:pt x="31" y="21119"/>
                    </a:cubicBezTo>
                    <a:cubicBezTo>
                      <a:pt x="46" y="21119"/>
                      <a:pt x="62" y="21104"/>
                      <a:pt x="62" y="21074"/>
                    </a:cubicBezTo>
                    <a:cubicBezTo>
                      <a:pt x="274" y="19736"/>
                      <a:pt x="335" y="18369"/>
                      <a:pt x="457" y="16970"/>
                    </a:cubicBezTo>
                    <a:cubicBezTo>
                      <a:pt x="578" y="15603"/>
                      <a:pt x="639" y="14235"/>
                      <a:pt x="761" y="12867"/>
                    </a:cubicBezTo>
                    <a:cubicBezTo>
                      <a:pt x="943" y="10192"/>
                      <a:pt x="1186" y="7457"/>
                      <a:pt x="1369" y="4751"/>
                    </a:cubicBezTo>
                    <a:cubicBezTo>
                      <a:pt x="1399" y="3992"/>
                      <a:pt x="1490" y="3232"/>
                      <a:pt x="1521" y="2472"/>
                    </a:cubicBezTo>
                    <a:cubicBezTo>
                      <a:pt x="1581" y="1682"/>
                      <a:pt x="1673" y="861"/>
                      <a:pt x="1673" y="101"/>
                    </a:cubicBezTo>
                    <a:cubicBezTo>
                      <a:pt x="1673" y="30"/>
                      <a:pt x="1631" y="0"/>
                      <a:pt x="1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3" name="Google Shape;11873;p63"/>
              <p:cNvSpPr/>
              <p:nvPr/>
            </p:nvSpPr>
            <p:spPr>
              <a:xfrm>
                <a:off x="3715375" y="2391925"/>
                <a:ext cx="21625" cy="9933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9733" extrusionOk="0">
                    <a:moveTo>
                      <a:pt x="829" y="0"/>
                    </a:moveTo>
                    <a:cubicBezTo>
                      <a:pt x="797" y="0"/>
                      <a:pt x="748" y="15"/>
                      <a:pt x="730" y="51"/>
                    </a:cubicBezTo>
                    <a:cubicBezTo>
                      <a:pt x="365" y="5188"/>
                      <a:pt x="153" y="10325"/>
                      <a:pt x="92" y="15431"/>
                    </a:cubicBezTo>
                    <a:cubicBezTo>
                      <a:pt x="1" y="20659"/>
                      <a:pt x="1" y="25887"/>
                      <a:pt x="62" y="31085"/>
                    </a:cubicBezTo>
                    <a:cubicBezTo>
                      <a:pt x="92" y="33942"/>
                      <a:pt x="62" y="36829"/>
                      <a:pt x="153" y="39687"/>
                    </a:cubicBezTo>
                    <a:cubicBezTo>
                      <a:pt x="153" y="39717"/>
                      <a:pt x="183" y="39732"/>
                      <a:pt x="214" y="39732"/>
                    </a:cubicBezTo>
                    <a:cubicBezTo>
                      <a:pt x="244" y="39732"/>
                      <a:pt x="274" y="39717"/>
                      <a:pt x="274" y="39687"/>
                    </a:cubicBezTo>
                    <a:cubicBezTo>
                      <a:pt x="305" y="37133"/>
                      <a:pt x="274" y="34580"/>
                      <a:pt x="244" y="32057"/>
                    </a:cubicBezTo>
                    <a:cubicBezTo>
                      <a:pt x="214" y="29474"/>
                      <a:pt x="214" y="26829"/>
                      <a:pt x="214" y="24246"/>
                    </a:cubicBezTo>
                    <a:cubicBezTo>
                      <a:pt x="214" y="19048"/>
                      <a:pt x="274" y="13820"/>
                      <a:pt x="426" y="8592"/>
                    </a:cubicBezTo>
                    <a:cubicBezTo>
                      <a:pt x="548" y="5765"/>
                      <a:pt x="669" y="2878"/>
                      <a:pt x="852" y="20"/>
                    </a:cubicBezTo>
                    <a:cubicBezTo>
                      <a:pt x="864" y="8"/>
                      <a:pt x="851" y="0"/>
                      <a:pt x="8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4" name="Google Shape;11874;p63"/>
              <p:cNvSpPr/>
              <p:nvPr/>
            </p:nvSpPr>
            <p:spPr>
              <a:xfrm>
                <a:off x="3718425" y="3428800"/>
                <a:ext cx="65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22" extrusionOk="0">
                    <a:moveTo>
                      <a:pt x="85" y="1"/>
                    </a:moveTo>
                    <a:cubicBezTo>
                      <a:pt x="57" y="1"/>
                      <a:pt x="31" y="23"/>
                      <a:pt x="31" y="66"/>
                    </a:cubicBezTo>
                    <a:cubicBezTo>
                      <a:pt x="0" y="704"/>
                      <a:pt x="0" y="1403"/>
                      <a:pt x="0" y="2041"/>
                    </a:cubicBezTo>
                    <a:cubicBezTo>
                      <a:pt x="0" y="2680"/>
                      <a:pt x="0" y="3348"/>
                      <a:pt x="122" y="3987"/>
                    </a:cubicBezTo>
                    <a:cubicBezTo>
                      <a:pt x="122" y="4012"/>
                      <a:pt x="149" y="4022"/>
                      <a:pt x="178" y="4022"/>
                    </a:cubicBezTo>
                    <a:cubicBezTo>
                      <a:pt x="218" y="4022"/>
                      <a:pt x="261" y="4004"/>
                      <a:pt x="243" y="3987"/>
                    </a:cubicBezTo>
                    <a:cubicBezTo>
                      <a:pt x="243" y="3348"/>
                      <a:pt x="152" y="2680"/>
                      <a:pt x="122" y="2041"/>
                    </a:cubicBezTo>
                    <a:cubicBezTo>
                      <a:pt x="122" y="1403"/>
                      <a:pt x="122" y="765"/>
                      <a:pt x="152" y="96"/>
                    </a:cubicBezTo>
                    <a:cubicBezTo>
                      <a:pt x="152" y="31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5" name="Google Shape;11875;p63"/>
              <p:cNvSpPr/>
              <p:nvPr/>
            </p:nvSpPr>
            <p:spPr>
              <a:xfrm>
                <a:off x="3719800" y="3588750"/>
                <a:ext cx="113075" cy="95030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38012" extrusionOk="0">
                    <a:moveTo>
                      <a:pt x="75" y="0"/>
                    </a:moveTo>
                    <a:cubicBezTo>
                      <a:pt x="38" y="0"/>
                      <a:pt x="1" y="15"/>
                      <a:pt x="37" y="51"/>
                    </a:cubicBezTo>
                    <a:cubicBezTo>
                      <a:pt x="249" y="5036"/>
                      <a:pt x="644" y="10021"/>
                      <a:pt x="1131" y="14975"/>
                    </a:cubicBezTo>
                    <a:cubicBezTo>
                      <a:pt x="1617" y="19899"/>
                      <a:pt x="2225" y="24793"/>
                      <a:pt x="2955" y="29656"/>
                    </a:cubicBezTo>
                    <a:cubicBezTo>
                      <a:pt x="3137" y="31054"/>
                      <a:pt x="3380" y="32422"/>
                      <a:pt x="3593" y="33790"/>
                    </a:cubicBezTo>
                    <a:cubicBezTo>
                      <a:pt x="3836" y="35158"/>
                      <a:pt x="4018" y="36556"/>
                      <a:pt x="4292" y="37924"/>
                    </a:cubicBezTo>
                    <a:cubicBezTo>
                      <a:pt x="4304" y="37985"/>
                      <a:pt x="4346" y="38012"/>
                      <a:pt x="4390" y="38012"/>
                    </a:cubicBezTo>
                    <a:cubicBezTo>
                      <a:pt x="4454" y="38012"/>
                      <a:pt x="4523" y="37954"/>
                      <a:pt x="4505" y="37863"/>
                    </a:cubicBezTo>
                    <a:cubicBezTo>
                      <a:pt x="4322" y="36647"/>
                      <a:pt x="4049" y="35431"/>
                      <a:pt x="3836" y="34185"/>
                    </a:cubicBezTo>
                    <a:cubicBezTo>
                      <a:pt x="3623" y="32969"/>
                      <a:pt x="3410" y="31693"/>
                      <a:pt x="3228" y="30477"/>
                    </a:cubicBezTo>
                    <a:cubicBezTo>
                      <a:pt x="2833" y="28015"/>
                      <a:pt x="2499" y="25583"/>
                      <a:pt x="2195" y="23121"/>
                    </a:cubicBezTo>
                    <a:cubicBezTo>
                      <a:pt x="1587" y="18227"/>
                      <a:pt x="1040" y="13273"/>
                      <a:pt x="675" y="8349"/>
                    </a:cubicBezTo>
                    <a:cubicBezTo>
                      <a:pt x="432" y="5552"/>
                      <a:pt x="280" y="2786"/>
                      <a:pt x="128" y="20"/>
                    </a:cubicBezTo>
                    <a:cubicBezTo>
                      <a:pt x="128" y="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6" name="Google Shape;11876;p63"/>
              <p:cNvSpPr/>
              <p:nvPr/>
            </p:nvSpPr>
            <p:spPr>
              <a:xfrm>
                <a:off x="3810100" y="4475075"/>
                <a:ext cx="2077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3071" extrusionOk="0">
                    <a:moveTo>
                      <a:pt x="3509" y="1"/>
                    </a:moveTo>
                    <a:cubicBezTo>
                      <a:pt x="3373" y="1"/>
                      <a:pt x="3268" y="60"/>
                      <a:pt x="3142" y="161"/>
                    </a:cubicBezTo>
                    <a:cubicBezTo>
                      <a:pt x="2990" y="282"/>
                      <a:pt x="2838" y="434"/>
                      <a:pt x="2686" y="525"/>
                    </a:cubicBezTo>
                    <a:cubicBezTo>
                      <a:pt x="2382" y="769"/>
                      <a:pt x="2109" y="981"/>
                      <a:pt x="1805" y="1225"/>
                    </a:cubicBezTo>
                    <a:cubicBezTo>
                      <a:pt x="1501" y="1468"/>
                      <a:pt x="1227" y="1680"/>
                      <a:pt x="923" y="1954"/>
                    </a:cubicBezTo>
                    <a:cubicBezTo>
                      <a:pt x="619" y="2167"/>
                      <a:pt x="285" y="2440"/>
                      <a:pt x="102" y="2744"/>
                    </a:cubicBezTo>
                    <a:cubicBezTo>
                      <a:pt x="1" y="2897"/>
                      <a:pt x="154" y="3070"/>
                      <a:pt x="331" y="3070"/>
                    </a:cubicBezTo>
                    <a:cubicBezTo>
                      <a:pt x="366" y="3070"/>
                      <a:pt x="402" y="3063"/>
                      <a:pt x="437" y="3048"/>
                    </a:cubicBezTo>
                    <a:cubicBezTo>
                      <a:pt x="741" y="2927"/>
                      <a:pt x="1014" y="2683"/>
                      <a:pt x="1227" y="2440"/>
                    </a:cubicBezTo>
                    <a:cubicBezTo>
                      <a:pt x="1501" y="2228"/>
                      <a:pt x="1774" y="1984"/>
                      <a:pt x="2078" y="1772"/>
                    </a:cubicBezTo>
                    <a:cubicBezTo>
                      <a:pt x="2552" y="1353"/>
                      <a:pt x="3052" y="961"/>
                      <a:pt x="3577" y="570"/>
                    </a:cubicBezTo>
                    <a:lnTo>
                      <a:pt x="3577" y="570"/>
                    </a:lnTo>
                    <a:cubicBezTo>
                      <a:pt x="3614" y="571"/>
                      <a:pt x="3652" y="571"/>
                      <a:pt x="3689" y="571"/>
                    </a:cubicBezTo>
                    <a:cubicBezTo>
                      <a:pt x="3780" y="571"/>
                      <a:pt x="3871" y="571"/>
                      <a:pt x="3963" y="586"/>
                    </a:cubicBezTo>
                    <a:lnTo>
                      <a:pt x="4540" y="708"/>
                    </a:lnTo>
                    <a:cubicBezTo>
                      <a:pt x="4935" y="769"/>
                      <a:pt x="5330" y="890"/>
                      <a:pt x="5726" y="951"/>
                    </a:cubicBezTo>
                    <a:cubicBezTo>
                      <a:pt x="6090" y="1042"/>
                      <a:pt x="6516" y="1164"/>
                      <a:pt x="6911" y="1225"/>
                    </a:cubicBezTo>
                    <a:cubicBezTo>
                      <a:pt x="7276" y="1316"/>
                      <a:pt x="7671" y="1468"/>
                      <a:pt x="8036" y="1498"/>
                    </a:cubicBezTo>
                    <a:cubicBezTo>
                      <a:pt x="8047" y="1499"/>
                      <a:pt x="8057" y="1500"/>
                      <a:pt x="8067" y="1500"/>
                    </a:cubicBezTo>
                    <a:cubicBezTo>
                      <a:pt x="8309" y="1500"/>
                      <a:pt x="8300" y="1160"/>
                      <a:pt x="8066" y="1073"/>
                    </a:cubicBezTo>
                    <a:cubicBezTo>
                      <a:pt x="7884" y="1012"/>
                      <a:pt x="7671" y="1012"/>
                      <a:pt x="7458" y="951"/>
                    </a:cubicBezTo>
                    <a:cubicBezTo>
                      <a:pt x="7276" y="921"/>
                      <a:pt x="7093" y="890"/>
                      <a:pt x="6941" y="829"/>
                    </a:cubicBezTo>
                    <a:cubicBezTo>
                      <a:pt x="6546" y="769"/>
                      <a:pt x="6182" y="647"/>
                      <a:pt x="5786" y="586"/>
                    </a:cubicBezTo>
                    <a:cubicBezTo>
                      <a:pt x="5422" y="495"/>
                      <a:pt x="5087" y="434"/>
                      <a:pt x="4692" y="343"/>
                    </a:cubicBezTo>
                    <a:cubicBezTo>
                      <a:pt x="4510" y="313"/>
                      <a:pt x="4327" y="282"/>
                      <a:pt x="4175" y="221"/>
                    </a:cubicBezTo>
                    <a:cubicBezTo>
                      <a:pt x="4084" y="191"/>
                      <a:pt x="3963" y="191"/>
                      <a:pt x="3902" y="161"/>
                    </a:cubicBezTo>
                    <a:cubicBezTo>
                      <a:pt x="3780" y="130"/>
                      <a:pt x="3719" y="39"/>
                      <a:pt x="3598" y="9"/>
                    </a:cubicBezTo>
                    <a:cubicBezTo>
                      <a:pt x="3567" y="3"/>
                      <a:pt x="3537" y="1"/>
                      <a:pt x="35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7" name="Google Shape;11877;p63"/>
              <p:cNvSpPr/>
              <p:nvPr/>
            </p:nvSpPr>
            <p:spPr>
              <a:xfrm>
                <a:off x="3852925" y="3929500"/>
                <a:ext cx="100750" cy="49835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9934" extrusionOk="0">
                    <a:moveTo>
                      <a:pt x="61" y="0"/>
                    </a:moveTo>
                    <a:cubicBezTo>
                      <a:pt x="23" y="0"/>
                      <a:pt x="0" y="23"/>
                      <a:pt x="31" y="68"/>
                    </a:cubicBezTo>
                    <a:cubicBezTo>
                      <a:pt x="517" y="5266"/>
                      <a:pt x="1399" y="10433"/>
                      <a:pt x="2645" y="15540"/>
                    </a:cubicBezTo>
                    <a:cubicBezTo>
                      <a:pt x="2827" y="16239"/>
                      <a:pt x="2979" y="16938"/>
                      <a:pt x="3222" y="17667"/>
                    </a:cubicBezTo>
                    <a:cubicBezTo>
                      <a:pt x="3405" y="18367"/>
                      <a:pt x="3587" y="19126"/>
                      <a:pt x="3830" y="19856"/>
                    </a:cubicBezTo>
                    <a:cubicBezTo>
                      <a:pt x="3844" y="19909"/>
                      <a:pt x="3886" y="19933"/>
                      <a:pt x="3927" y="19933"/>
                    </a:cubicBezTo>
                    <a:cubicBezTo>
                      <a:pt x="3980" y="19933"/>
                      <a:pt x="4030" y="19894"/>
                      <a:pt x="4013" y="19826"/>
                    </a:cubicBezTo>
                    <a:lnTo>
                      <a:pt x="3435" y="17880"/>
                    </a:lnTo>
                    <a:cubicBezTo>
                      <a:pt x="3283" y="17272"/>
                      <a:pt x="3101" y="16634"/>
                      <a:pt x="2949" y="16026"/>
                    </a:cubicBezTo>
                    <a:cubicBezTo>
                      <a:pt x="2645" y="14780"/>
                      <a:pt x="2341" y="13503"/>
                      <a:pt x="2067" y="12227"/>
                    </a:cubicBezTo>
                    <a:cubicBezTo>
                      <a:pt x="1490" y="9673"/>
                      <a:pt x="1034" y="7090"/>
                      <a:pt x="699" y="4506"/>
                    </a:cubicBezTo>
                    <a:cubicBezTo>
                      <a:pt x="517" y="3017"/>
                      <a:pt x="335" y="1558"/>
                      <a:pt x="183" y="68"/>
                    </a:cubicBezTo>
                    <a:cubicBezTo>
                      <a:pt x="152" y="23"/>
                      <a:pt x="99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8" name="Google Shape;11878;p63"/>
              <p:cNvSpPr/>
              <p:nvPr/>
            </p:nvSpPr>
            <p:spPr>
              <a:xfrm>
                <a:off x="3954750" y="4448675"/>
                <a:ext cx="114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55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2" y="244"/>
                      <a:pt x="122" y="396"/>
                      <a:pt x="152" y="548"/>
                    </a:cubicBezTo>
                    <a:cubicBezTo>
                      <a:pt x="152" y="609"/>
                      <a:pt x="213" y="700"/>
                      <a:pt x="213" y="761"/>
                    </a:cubicBezTo>
                    <a:cubicBezTo>
                      <a:pt x="213" y="852"/>
                      <a:pt x="213" y="943"/>
                      <a:pt x="274" y="1034"/>
                    </a:cubicBezTo>
                    <a:cubicBezTo>
                      <a:pt x="287" y="1047"/>
                      <a:pt x="310" y="1054"/>
                      <a:pt x="334" y="1054"/>
                    </a:cubicBezTo>
                    <a:cubicBezTo>
                      <a:pt x="369" y="1054"/>
                      <a:pt x="408" y="1040"/>
                      <a:pt x="426" y="1004"/>
                    </a:cubicBezTo>
                    <a:cubicBezTo>
                      <a:pt x="456" y="913"/>
                      <a:pt x="426" y="791"/>
                      <a:pt x="426" y="730"/>
                    </a:cubicBezTo>
                    <a:cubicBezTo>
                      <a:pt x="426" y="639"/>
                      <a:pt x="396" y="578"/>
                      <a:pt x="365" y="487"/>
                    </a:cubicBezTo>
                    <a:cubicBezTo>
                      <a:pt x="304" y="335"/>
                      <a:pt x="244" y="183"/>
                      <a:pt x="122" y="31"/>
                    </a:cubicBezTo>
                    <a:cubicBezTo>
                      <a:pt x="92" y="1"/>
                      <a:pt x="61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9" name="Google Shape;11879;p63"/>
              <p:cNvSpPr/>
              <p:nvPr/>
            </p:nvSpPr>
            <p:spPr>
              <a:xfrm>
                <a:off x="3828600" y="3643950"/>
                <a:ext cx="19775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9226" extrusionOk="0">
                    <a:moveTo>
                      <a:pt x="80" y="1"/>
                    </a:moveTo>
                    <a:cubicBezTo>
                      <a:pt x="39" y="1"/>
                      <a:pt x="1" y="31"/>
                      <a:pt x="1" y="92"/>
                    </a:cubicBezTo>
                    <a:cubicBezTo>
                      <a:pt x="92" y="1612"/>
                      <a:pt x="153" y="3132"/>
                      <a:pt x="274" y="4651"/>
                    </a:cubicBezTo>
                    <a:cubicBezTo>
                      <a:pt x="305" y="5411"/>
                      <a:pt x="396" y="6171"/>
                      <a:pt x="426" y="6931"/>
                    </a:cubicBezTo>
                    <a:cubicBezTo>
                      <a:pt x="457" y="7296"/>
                      <a:pt x="487" y="7691"/>
                      <a:pt x="487" y="8056"/>
                    </a:cubicBezTo>
                    <a:cubicBezTo>
                      <a:pt x="548" y="8421"/>
                      <a:pt x="548" y="8816"/>
                      <a:pt x="609" y="9180"/>
                    </a:cubicBezTo>
                    <a:cubicBezTo>
                      <a:pt x="624" y="9211"/>
                      <a:pt x="654" y="9226"/>
                      <a:pt x="685" y="9226"/>
                    </a:cubicBezTo>
                    <a:cubicBezTo>
                      <a:pt x="715" y="9226"/>
                      <a:pt x="745" y="9211"/>
                      <a:pt x="761" y="9180"/>
                    </a:cubicBezTo>
                    <a:cubicBezTo>
                      <a:pt x="791" y="8785"/>
                      <a:pt x="730" y="8421"/>
                      <a:pt x="669" y="8025"/>
                    </a:cubicBezTo>
                    <a:cubicBezTo>
                      <a:pt x="639" y="7661"/>
                      <a:pt x="609" y="7265"/>
                      <a:pt x="609" y="6901"/>
                    </a:cubicBezTo>
                    <a:cubicBezTo>
                      <a:pt x="548" y="6141"/>
                      <a:pt x="487" y="5381"/>
                      <a:pt x="457" y="4621"/>
                    </a:cubicBezTo>
                    <a:cubicBezTo>
                      <a:pt x="335" y="3101"/>
                      <a:pt x="274" y="1612"/>
                      <a:pt x="183" y="92"/>
                    </a:cubicBezTo>
                    <a:cubicBezTo>
                      <a:pt x="168" y="31"/>
                      <a:pt x="122" y="1"/>
                      <a:pt x="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0" name="Google Shape;11880;p63"/>
              <p:cNvSpPr/>
              <p:nvPr/>
            </p:nvSpPr>
            <p:spPr>
              <a:xfrm>
                <a:off x="3809600" y="2780425"/>
                <a:ext cx="11850" cy="77882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1153" extrusionOk="0">
                    <a:moveTo>
                      <a:pt x="397" y="1"/>
                    </a:moveTo>
                    <a:cubicBezTo>
                      <a:pt x="366" y="1"/>
                      <a:pt x="335" y="16"/>
                      <a:pt x="335" y="43"/>
                    </a:cubicBezTo>
                    <a:cubicBezTo>
                      <a:pt x="244" y="4055"/>
                      <a:pt x="122" y="8037"/>
                      <a:pt x="92" y="12019"/>
                    </a:cubicBezTo>
                    <a:cubicBezTo>
                      <a:pt x="1" y="16153"/>
                      <a:pt x="1" y="20317"/>
                      <a:pt x="92" y="24451"/>
                    </a:cubicBezTo>
                    <a:cubicBezTo>
                      <a:pt x="122" y="25575"/>
                      <a:pt x="122" y="26669"/>
                      <a:pt x="153" y="27825"/>
                    </a:cubicBezTo>
                    <a:cubicBezTo>
                      <a:pt x="183" y="28919"/>
                      <a:pt x="244" y="29983"/>
                      <a:pt x="335" y="31107"/>
                    </a:cubicBezTo>
                    <a:cubicBezTo>
                      <a:pt x="335" y="31138"/>
                      <a:pt x="366" y="31153"/>
                      <a:pt x="396" y="31153"/>
                    </a:cubicBezTo>
                    <a:cubicBezTo>
                      <a:pt x="426" y="31153"/>
                      <a:pt x="457" y="31138"/>
                      <a:pt x="457" y="31107"/>
                    </a:cubicBezTo>
                    <a:cubicBezTo>
                      <a:pt x="457" y="30104"/>
                      <a:pt x="426" y="29162"/>
                      <a:pt x="396" y="28189"/>
                    </a:cubicBezTo>
                    <a:cubicBezTo>
                      <a:pt x="335" y="27217"/>
                      <a:pt x="305" y="26183"/>
                      <a:pt x="305" y="25210"/>
                    </a:cubicBezTo>
                    <a:cubicBezTo>
                      <a:pt x="274" y="23144"/>
                      <a:pt x="244" y="21137"/>
                      <a:pt x="244" y="19071"/>
                    </a:cubicBezTo>
                    <a:cubicBezTo>
                      <a:pt x="244" y="14937"/>
                      <a:pt x="274" y="10803"/>
                      <a:pt x="335" y="6700"/>
                    </a:cubicBezTo>
                    <a:lnTo>
                      <a:pt x="457" y="73"/>
                    </a:lnTo>
                    <a:cubicBezTo>
                      <a:pt x="473" y="23"/>
                      <a:pt x="435" y="1"/>
                      <a:pt x="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1" name="Google Shape;11881;p63"/>
              <p:cNvSpPr/>
              <p:nvPr/>
            </p:nvSpPr>
            <p:spPr>
              <a:xfrm>
                <a:off x="3817975" y="1810925"/>
                <a:ext cx="48650" cy="9194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36779" extrusionOk="0">
                    <a:moveTo>
                      <a:pt x="1869" y="0"/>
                    </a:moveTo>
                    <a:cubicBezTo>
                      <a:pt x="1832" y="0"/>
                      <a:pt x="1794" y="23"/>
                      <a:pt x="1794" y="69"/>
                    </a:cubicBezTo>
                    <a:cubicBezTo>
                      <a:pt x="1459" y="4780"/>
                      <a:pt x="1186" y="9491"/>
                      <a:pt x="912" y="14263"/>
                    </a:cubicBezTo>
                    <a:cubicBezTo>
                      <a:pt x="669" y="19157"/>
                      <a:pt x="426" y="24081"/>
                      <a:pt x="243" y="29005"/>
                    </a:cubicBezTo>
                    <a:cubicBezTo>
                      <a:pt x="122" y="31589"/>
                      <a:pt x="61" y="34172"/>
                      <a:pt x="0" y="36756"/>
                    </a:cubicBezTo>
                    <a:cubicBezTo>
                      <a:pt x="0" y="36771"/>
                      <a:pt x="23" y="36779"/>
                      <a:pt x="46" y="36779"/>
                    </a:cubicBezTo>
                    <a:cubicBezTo>
                      <a:pt x="69" y="36779"/>
                      <a:pt x="91" y="36771"/>
                      <a:pt x="91" y="36756"/>
                    </a:cubicBezTo>
                    <a:cubicBezTo>
                      <a:pt x="335" y="32045"/>
                      <a:pt x="456" y="27333"/>
                      <a:pt x="699" y="22653"/>
                    </a:cubicBezTo>
                    <a:cubicBezTo>
                      <a:pt x="912" y="17698"/>
                      <a:pt x="1186" y="12804"/>
                      <a:pt x="1459" y="7880"/>
                    </a:cubicBezTo>
                    <a:cubicBezTo>
                      <a:pt x="1611" y="5297"/>
                      <a:pt x="1763" y="2652"/>
                      <a:pt x="1945" y="69"/>
                    </a:cubicBezTo>
                    <a:cubicBezTo>
                      <a:pt x="1945" y="23"/>
                      <a:pt x="1907" y="0"/>
                      <a:pt x="1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2" name="Google Shape;11882;p63"/>
              <p:cNvSpPr/>
              <p:nvPr/>
            </p:nvSpPr>
            <p:spPr>
              <a:xfrm>
                <a:off x="3785300" y="1816225"/>
                <a:ext cx="1597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19" extrusionOk="0">
                    <a:moveTo>
                      <a:pt x="536" y="1"/>
                    </a:moveTo>
                    <a:cubicBezTo>
                      <a:pt x="494" y="1"/>
                      <a:pt x="456" y="24"/>
                      <a:pt x="456" y="69"/>
                    </a:cubicBezTo>
                    <a:cubicBezTo>
                      <a:pt x="304" y="1802"/>
                      <a:pt x="152" y="3595"/>
                      <a:pt x="0" y="5328"/>
                    </a:cubicBezTo>
                    <a:cubicBezTo>
                      <a:pt x="0" y="5389"/>
                      <a:pt x="38" y="5419"/>
                      <a:pt x="80" y="5419"/>
                    </a:cubicBezTo>
                    <a:cubicBezTo>
                      <a:pt x="122" y="5419"/>
                      <a:pt x="167" y="5389"/>
                      <a:pt x="183" y="5328"/>
                    </a:cubicBezTo>
                    <a:cubicBezTo>
                      <a:pt x="335" y="3595"/>
                      <a:pt x="486" y="1802"/>
                      <a:pt x="638" y="69"/>
                    </a:cubicBezTo>
                    <a:cubicBezTo>
                      <a:pt x="623" y="24"/>
                      <a:pt x="578" y="1"/>
                      <a:pt x="5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3" name="Google Shape;11883;p63"/>
              <p:cNvSpPr/>
              <p:nvPr/>
            </p:nvSpPr>
            <p:spPr>
              <a:xfrm>
                <a:off x="3816450" y="1828400"/>
                <a:ext cx="76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642" extrusionOk="0">
                    <a:moveTo>
                      <a:pt x="240" y="0"/>
                    </a:moveTo>
                    <a:cubicBezTo>
                      <a:pt x="206" y="0"/>
                      <a:pt x="168" y="23"/>
                      <a:pt x="152" y="69"/>
                    </a:cubicBezTo>
                    <a:cubicBezTo>
                      <a:pt x="122" y="312"/>
                      <a:pt x="122" y="585"/>
                      <a:pt x="61" y="859"/>
                    </a:cubicBezTo>
                    <a:cubicBezTo>
                      <a:pt x="61" y="981"/>
                      <a:pt x="31" y="1133"/>
                      <a:pt x="31" y="1224"/>
                    </a:cubicBezTo>
                    <a:cubicBezTo>
                      <a:pt x="31" y="1345"/>
                      <a:pt x="0" y="1497"/>
                      <a:pt x="31" y="1619"/>
                    </a:cubicBezTo>
                    <a:cubicBezTo>
                      <a:pt x="31" y="1634"/>
                      <a:pt x="38" y="1642"/>
                      <a:pt x="54" y="1642"/>
                    </a:cubicBezTo>
                    <a:cubicBezTo>
                      <a:pt x="69" y="1642"/>
                      <a:pt x="92" y="1634"/>
                      <a:pt x="122" y="1619"/>
                    </a:cubicBezTo>
                    <a:cubicBezTo>
                      <a:pt x="183" y="1558"/>
                      <a:pt x="183" y="1406"/>
                      <a:pt x="183" y="1285"/>
                    </a:cubicBezTo>
                    <a:cubicBezTo>
                      <a:pt x="183" y="1133"/>
                      <a:pt x="213" y="1011"/>
                      <a:pt x="213" y="859"/>
                    </a:cubicBezTo>
                    <a:cubicBezTo>
                      <a:pt x="274" y="585"/>
                      <a:pt x="274" y="312"/>
                      <a:pt x="304" y="69"/>
                    </a:cubicBezTo>
                    <a:cubicBezTo>
                      <a:pt x="304" y="23"/>
                      <a:pt x="274" y="0"/>
                      <a:pt x="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4" name="Google Shape;11884;p63"/>
              <p:cNvSpPr/>
              <p:nvPr/>
            </p:nvSpPr>
            <p:spPr>
              <a:xfrm>
                <a:off x="3832400" y="1812625"/>
                <a:ext cx="1180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683" extrusionOk="0">
                    <a:moveTo>
                      <a:pt x="430" y="1"/>
                    </a:moveTo>
                    <a:cubicBezTo>
                      <a:pt x="403" y="1"/>
                      <a:pt x="365" y="31"/>
                      <a:pt x="335" y="92"/>
                    </a:cubicBezTo>
                    <a:cubicBezTo>
                      <a:pt x="274" y="669"/>
                      <a:pt x="244" y="1277"/>
                      <a:pt x="153" y="1824"/>
                    </a:cubicBezTo>
                    <a:cubicBezTo>
                      <a:pt x="122" y="2402"/>
                      <a:pt x="1" y="3010"/>
                      <a:pt x="1" y="3587"/>
                    </a:cubicBezTo>
                    <a:cubicBezTo>
                      <a:pt x="1" y="3652"/>
                      <a:pt x="44" y="3683"/>
                      <a:pt x="90" y="3683"/>
                    </a:cubicBezTo>
                    <a:cubicBezTo>
                      <a:pt x="129" y="3683"/>
                      <a:pt x="169" y="3660"/>
                      <a:pt x="183" y="3618"/>
                    </a:cubicBezTo>
                    <a:cubicBezTo>
                      <a:pt x="274" y="3040"/>
                      <a:pt x="274" y="2463"/>
                      <a:pt x="305" y="1855"/>
                    </a:cubicBezTo>
                    <a:cubicBezTo>
                      <a:pt x="335" y="1277"/>
                      <a:pt x="426" y="700"/>
                      <a:pt x="457" y="92"/>
                    </a:cubicBezTo>
                    <a:cubicBezTo>
                      <a:pt x="472" y="31"/>
                      <a:pt x="457" y="1"/>
                      <a:pt x="4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5" name="Google Shape;11885;p63"/>
              <p:cNvSpPr/>
              <p:nvPr/>
            </p:nvSpPr>
            <p:spPr>
              <a:xfrm>
                <a:off x="3735900" y="2948650"/>
                <a:ext cx="53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275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cubicBezTo>
                      <a:pt x="0" y="1764"/>
                      <a:pt x="31" y="3466"/>
                      <a:pt x="31" y="5138"/>
                    </a:cubicBezTo>
                    <a:cubicBezTo>
                      <a:pt x="31" y="6810"/>
                      <a:pt x="31" y="8512"/>
                      <a:pt x="61" y="10183"/>
                    </a:cubicBezTo>
                    <a:cubicBezTo>
                      <a:pt x="61" y="10244"/>
                      <a:pt x="99" y="10275"/>
                      <a:pt x="137" y="10275"/>
                    </a:cubicBezTo>
                    <a:cubicBezTo>
                      <a:pt x="175" y="10275"/>
                      <a:pt x="213" y="10244"/>
                      <a:pt x="213" y="10183"/>
                    </a:cubicBezTo>
                    <a:cubicBezTo>
                      <a:pt x="213" y="8512"/>
                      <a:pt x="183" y="6810"/>
                      <a:pt x="183" y="5138"/>
                    </a:cubicBezTo>
                    <a:cubicBezTo>
                      <a:pt x="183" y="3466"/>
                      <a:pt x="152" y="1764"/>
                      <a:pt x="152" y="92"/>
                    </a:cubicBez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6" name="Google Shape;11886;p63"/>
              <p:cNvSpPr/>
              <p:nvPr/>
            </p:nvSpPr>
            <p:spPr>
              <a:xfrm>
                <a:off x="3733625" y="3226775"/>
                <a:ext cx="38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28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lnTo>
                      <a:pt x="0" y="517"/>
                    </a:lnTo>
                    <a:lnTo>
                      <a:pt x="0" y="700"/>
                    </a:lnTo>
                    <a:cubicBezTo>
                      <a:pt x="0" y="791"/>
                      <a:pt x="0" y="852"/>
                      <a:pt x="31" y="882"/>
                    </a:cubicBezTo>
                    <a:cubicBezTo>
                      <a:pt x="61" y="913"/>
                      <a:pt x="84" y="928"/>
                      <a:pt x="99" y="928"/>
                    </a:cubicBezTo>
                    <a:cubicBezTo>
                      <a:pt x="114" y="928"/>
                      <a:pt x="122" y="913"/>
                      <a:pt x="122" y="882"/>
                    </a:cubicBezTo>
                    <a:cubicBezTo>
                      <a:pt x="152" y="852"/>
                      <a:pt x="152" y="730"/>
                      <a:pt x="152" y="700"/>
                    </a:cubicBezTo>
                    <a:lnTo>
                      <a:pt x="152" y="517"/>
                    </a:lnTo>
                    <a:lnTo>
                      <a:pt x="152" y="92"/>
                    </a:ln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7" name="Google Shape;11887;p63"/>
              <p:cNvSpPr/>
              <p:nvPr/>
            </p:nvSpPr>
            <p:spPr>
              <a:xfrm>
                <a:off x="3789100" y="2630075"/>
                <a:ext cx="11425" cy="2441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9766" extrusionOk="0">
                    <a:moveTo>
                      <a:pt x="380" y="1"/>
                    </a:moveTo>
                    <a:cubicBezTo>
                      <a:pt x="342" y="1"/>
                      <a:pt x="304" y="23"/>
                      <a:pt x="304" y="69"/>
                    </a:cubicBezTo>
                    <a:cubicBezTo>
                      <a:pt x="61" y="3261"/>
                      <a:pt x="0" y="6452"/>
                      <a:pt x="61" y="9674"/>
                    </a:cubicBezTo>
                    <a:cubicBezTo>
                      <a:pt x="61" y="9735"/>
                      <a:pt x="107" y="9765"/>
                      <a:pt x="152" y="9765"/>
                    </a:cubicBezTo>
                    <a:cubicBezTo>
                      <a:pt x="198" y="9765"/>
                      <a:pt x="243" y="9735"/>
                      <a:pt x="243" y="9674"/>
                    </a:cubicBezTo>
                    <a:cubicBezTo>
                      <a:pt x="183" y="6482"/>
                      <a:pt x="213" y="3261"/>
                      <a:pt x="456" y="69"/>
                    </a:cubicBezTo>
                    <a:cubicBezTo>
                      <a:pt x="456" y="23"/>
                      <a:pt x="418" y="1"/>
                      <a:pt x="3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8" name="Google Shape;11888;p63"/>
              <p:cNvSpPr/>
              <p:nvPr/>
            </p:nvSpPr>
            <p:spPr>
              <a:xfrm>
                <a:off x="3785300" y="3458100"/>
                <a:ext cx="30400" cy="3678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4715" extrusionOk="0">
                    <a:moveTo>
                      <a:pt x="83" y="0"/>
                    </a:moveTo>
                    <a:cubicBezTo>
                      <a:pt x="61" y="0"/>
                      <a:pt x="0" y="21"/>
                      <a:pt x="0" y="79"/>
                    </a:cubicBezTo>
                    <a:cubicBezTo>
                      <a:pt x="243" y="3879"/>
                      <a:pt x="517" y="7708"/>
                      <a:pt x="790" y="11508"/>
                    </a:cubicBezTo>
                    <a:lnTo>
                      <a:pt x="912" y="13119"/>
                    </a:lnTo>
                    <a:cubicBezTo>
                      <a:pt x="912" y="13362"/>
                      <a:pt x="942" y="13636"/>
                      <a:pt x="942" y="13909"/>
                    </a:cubicBezTo>
                    <a:cubicBezTo>
                      <a:pt x="942" y="14183"/>
                      <a:pt x="942" y="14426"/>
                      <a:pt x="1003" y="14669"/>
                    </a:cubicBezTo>
                    <a:cubicBezTo>
                      <a:pt x="1003" y="14699"/>
                      <a:pt x="1034" y="14715"/>
                      <a:pt x="1064" y="14715"/>
                    </a:cubicBezTo>
                    <a:cubicBezTo>
                      <a:pt x="1094" y="14715"/>
                      <a:pt x="1125" y="14699"/>
                      <a:pt x="1125" y="14669"/>
                    </a:cubicBezTo>
                    <a:cubicBezTo>
                      <a:pt x="1216" y="14244"/>
                      <a:pt x="1094" y="13757"/>
                      <a:pt x="1064" y="13332"/>
                    </a:cubicBezTo>
                    <a:cubicBezTo>
                      <a:pt x="1003" y="12845"/>
                      <a:pt x="973" y="12359"/>
                      <a:pt x="942" y="11903"/>
                    </a:cubicBezTo>
                    <a:cubicBezTo>
                      <a:pt x="851" y="10930"/>
                      <a:pt x="790" y="9988"/>
                      <a:pt x="699" y="9015"/>
                    </a:cubicBezTo>
                    <a:cubicBezTo>
                      <a:pt x="547" y="7101"/>
                      <a:pt x="456" y="5216"/>
                      <a:pt x="304" y="3301"/>
                    </a:cubicBezTo>
                    <a:cubicBezTo>
                      <a:pt x="213" y="2207"/>
                      <a:pt x="152" y="1143"/>
                      <a:pt x="61" y="18"/>
                    </a:cubicBezTo>
                    <a:cubicBezTo>
                      <a:pt x="94" y="7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9" name="Google Shape;11889;p63"/>
              <p:cNvSpPr/>
              <p:nvPr/>
            </p:nvSpPr>
            <p:spPr>
              <a:xfrm>
                <a:off x="3821000" y="3586350"/>
                <a:ext cx="68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16" extrusionOk="0">
                    <a:moveTo>
                      <a:pt x="135" y="1"/>
                    </a:moveTo>
                    <a:cubicBezTo>
                      <a:pt x="80" y="1"/>
                      <a:pt x="1" y="51"/>
                      <a:pt x="1" y="116"/>
                    </a:cubicBezTo>
                    <a:cubicBezTo>
                      <a:pt x="31" y="329"/>
                      <a:pt x="31" y="572"/>
                      <a:pt x="92" y="755"/>
                    </a:cubicBezTo>
                    <a:lnTo>
                      <a:pt x="92" y="1089"/>
                    </a:lnTo>
                    <a:lnTo>
                      <a:pt x="92" y="1241"/>
                    </a:lnTo>
                    <a:cubicBezTo>
                      <a:pt x="92" y="1332"/>
                      <a:pt x="92" y="1363"/>
                      <a:pt x="122" y="1393"/>
                    </a:cubicBezTo>
                    <a:cubicBezTo>
                      <a:pt x="122" y="1408"/>
                      <a:pt x="138" y="1416"/>
                      <a:pt x="160" y="1416"/>
                    </a:cubicBezTo>
                    <a:cubicBezTo>
                      <a:pt x="183" y="1416"/>
                      <a:pt x="214" y="1408"/>
                      <a:pt x="244" y="1393"/>
                    </a:cubicBezTo>
                    <a:cubicBezTo>
                      <a:pt x="274" y="1332"/>
                      <a:pt x="274" y="1271"/>
                      <a:pt x="274" y="1241"/>
                    </a:cubicBezTo>
                    <a:lnTo>
                      <a:pt x="274" y="1059"/>
                    </a:lnTo>
                    <a:lnTo>
                      <a:pt x="274" y="724"/>
                    </a:lnTo>
                    <a:cubicBezTo>
                      <a:pt x="274" y="481"/>
                      <a:pt x="244" y="268"/>
                      <a:pt x="183" y="25"/>
                    </a:cubicBezTo>
                    <a:cubicBezTo>
                      <a:pt x="175" y="8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0" name="Google Shape;11890;p63"/>
              <p:cNvSpPr/>
              <p:nvPr/>
            </p:nvSpPr>
            <p:spPr>
              <a:xfrm>
                <a:off x="3787575" y="4149425"/>
                <a:ext cx="48325" cy="3015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2061" extrusionOk="0">
                    <a:moveTo>
                      <a:pt x="70" y="1"/>
                    </a:moveTo>
                    <a:cubicBezTo>
                      <a:pt x="41" y="1"/>
                      <a:pt x="0" y="33"/>
                      <a:pt x="0" y="86"/>
                    </a:cubicBezTo>
                    <a:cubicBezTo>
                      <a:pt x="578" y="4068"/>
                      <a:pt x="1155" y="8019"/>
                      <a:pt x="1733" y="11971"/>
                    </a:cubicBezTo>
                    <a:cubicBezTo>
                      <a:pt x="1746" y="12035"/>
                      <a:pt x="1785" y="12061"/>
                      <a:pt x="1825" y="12061"/>
                    </a:cubicBezTo>
                    <a:cubicBezTo>
                      <a:pt x="1879" y="12061"/>
                      <a:pt x="1933" y="12011"/>
                      <a:pt x="1915" y="11940"/>
                    </a:cubicBezTo>
                    <a:cubicBezTo>
                      <a:pt x="1307" y="7989"/>
                      <a:pt x="730" y="4007"/>
                      <a:pt x="92" y="56"/>
                    </a:cubicBezTo>
                    <a:cubicBezTo>
                      <a:pt x="104" y="18"/>
                      <a:pt x="90" y="1"/>
                      <a:pt x="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1" name="Google Shape;11891;p63"/>
              <p:cNvSpPr/>
              <p:nvPr/>
            </p:nvSpPr>
            <p:spPr>
              <a:xfrm>
                <a:off x="3835875" y="4473600"/>
                <a:ext cx="9475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841" extrusionOk="0">
                    <a:moveTo>
                      <a:pt x="129" y="0"/>
                    </a:moveTo>
                    <a:cubicBezTo>
                      <a:pt x="66" y="0"/>
                      <a:pt x="0" y="72"/>
                      <a:pt x="44" y="159"/>
                    </a:cubicBezTo>
                    <a:cubicBezTo>
                      <a:pt x="105" y="250"/>
                      <a:pt x="166" y="341"/>
                      <a:pt x="166" y="463"/>
                    </a:cubicBezTo>
                    <a:cubicBezTo>
                      <a:pt x="196" y="554"/>
                      <a:pt x="196" y="676"/>
                      <a:pt x="257" y="797"/>
                    </a:cubicBezTo>
                    <a:cubicBezTo>
                      <a:pt x="257" y="819"/>
                      <a:pt x="272" y="840"/>
                      <a:pt x="292" y="840"/>
                    </a:cubicBezTo>
                    <a:cubicBezTo>
                      <a:pt x="300" y="840"/>
                      <a:pt x="309" y="836"/>
                      <a:pt x="318" y="828"/>
                    </a:cubicBezTo>
                    <a:cubicBezTo>
                      <a:pt x="348" y="828"/>
                      <a:pt x="378" y="797"/>
                      <a:pt x="378" y="767"/>
                    </a:cubicBezTo>
                    <a:cubicBezTo>
                      <a:pt x="378" y="645"/>
                      <a:pt x="378" y="493"/>
                      <a:pt x="348" y="372"/>
                    </a:cubicBezTo>
                    <a:cubicBezTo>
                      <a:pt x="318" y="250"/>
                      <a:pt x="287" y="159"/>
                      <a:pt x="196" y="37"/>
                    </a:cubicBezTo>
                    <a:cubicBezTo>
                      <a:pt x="179" y="11"/>
                      <a:pt x="154" y="0"/>
                      <a:pt x="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2" name="Google Shape;11892;p63"/>
              <p:cNvSpPr/>
              <p:nvPr/>
            </p:nvSpPr>
            <p:spPr>
              <a:xfrm>
                <a:off x="3878750" y="4223700"/>
                <a:ext cx="20550" cy="94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67" extrusionOk="0">
                    <a:moveTo>
                      <a:pt x="83" y="0"/>
                    </a:moveTo>
                    <a:cubicBezTo>
                      <a:pt x="47" y="0"/>
                      <a:pt x="1" y="26"/>
                      <a:pt x="1" y="64"/>
                    </a:cubicBezTo>
                    <a:cubicBezTo>
                      <a:pt x="122" y="671"/>
                      <a:pt x="244" y="1279"/>
                      <a:pt x="366" y="1948"/>
                    </a:cubicBezTo>
                    <a:cubicBezTo>
                      <a:pt x="426" y="2252"/>
                      <a:pt x="457" y="2556"/>
                      <a:pt x="518" y="2860"/>
                    </a:cubicBezTo>
                    <a:cubicBezTo>
                      <a:pt x="548" y="3103"/>
                      <a:pt x="578" y="3468"/>
                      <a:pt x="700" y="3711"/>
                    </a:cubicBezTo>
                    <a:cubicBezTo>
                      <a:pt x="713" y="3749"/>
                      <a:pt x="736" y="3766"/>
                      <a:pt x="759" y="3766"/>
                    </a:cubicBezTo>
                    <a:cubicBezTo>
                      <a:pt x="791" y="3766"/>
                      <a:pt x="822" y="3734"/>
                      <a:pt x="822" y="3681"/>
                    </a:cubicBezTo>
                    <a:cubicBezTo>
                      <a:pt x="822" y="3529"/>
                      <a:pt x="761" y="3377"/>
                      <a:pt x="730" y="3225"/>
                    </a:cubicBezTo>
                    <a:cubicBezTo>
                      <a:pt x="700" y="3073"/>
                      <a:pt x="700" y="2951"/>
                      <a:pt x="670" y="2799"/>
                    </a:cubicBezTo>
                    <a:cubicBezTo>
                      <a:pt x="578" y="2495"/>
                      <a:pt x="548" y="2191"/>
                      <a:pt x="457" y="1887"/>
                    </a:cubicBezTo>
                    <a:cubicBezTo>
                      <a:pt x="366" y="1279"/>
                      <a:pt x="244" y="671"/>
                      <a:pt x="122" y="33"/>
                    </a:cubicBezTo>
                    <a:cubicBezTo>
                      <a:pt x="122" y="10"/>
                      <a:pt x="105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3" name="Google Shape;11893;p63"/>
              <p:cNvSpPr/>
              <p:nvPr/>
            </p:nvSpPr>
            <p:spPr>
              <a:xfrm>
                <a:off x="3938250" y="4080775"/>
                <a:ext cx="9842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2261" extrusionOk="0">
                    <a:moveTo>
                      <a:pt x="3863" y="1"/>
                    </a:moveTo>
                    <a:cubicBezTo>
                      <a:pt x="3859" y="1"/>
                      <a:pt x="3855" y="2"/>
                      <a:pt x="3852" y="5"/>
                    </a:cubicBezTo>
                    <a:cubicBezTo>
                      <a:pt x="3700" y="5"/>
                      <a:pt x="3578" y="97"/>
                      <a:pt x="3426" y="157"/>
                    </a:cubicBezTo>
                    <a:cubicBezTo>
                      <a:pt x="3244" y="249"/>
                      <a:pt x="3092" y="309"/>
                      <a:pt x="2910" y="401"/>
                    </a:cubicBezTo>
                    <a:cubicBezTo>
                      <a:pt x="2575" y="553"/>
                      <a:pt x="2271" y="735"/>
                      <a:pt x="1907" y="917"/>
                    </a:cubicBezTo>
                    <a:cubicBezTo>
                      <a:pt x="1268" y="1312"/>
                      <a:pt x="660" y="1708"/>
                      <a:pt x="52" y="2163"/>
                    </a:cubicBezTo>
                    <a:cubicBezTo>
                      <a:pt x="0" y="2190"/>
                      <a:pt x="38" y="2261"/>
                      <a:pt x="107" y="2261"/>
                    </a:cubicBezTo>
                    <a:cubicBezTo>
                      <a:pt x="119" y="2261"/>
                      <a:pt x="131" y="2259"/>
                      <a:pt x="144" y="2255"/>
                    </a:cubicBezTo>
                    <a:cubicBezTo>
                      <a:pt x="752" y="1829"/>
                      <a:pt x="1359" y="1434"/>
                      <a:pt x="1998" y="1069"/>
                    </a:cubicBezTo>
                    <a:cubicBezTo>
                      <a:pt x="2302" y="887"/>
                      <a:pt x="2636" y="735"/>
                      <a:pt x="2940" y="583"/>
                    </a:cubicBezTo>
                    <a:cubicBezTo>
                      <a:pt x="3092" y="522"/>
                      <a:pt x="3274" y="431"/>
                      <a:pt x="3457" y="340"/>
                    </a:cubicBezTo>
                    <a:cubicBezTo>
                      <a:pt x="3578" y="279"/>
                      <a:pt x="3791" y="249"/>
                      <a:pt x="3882" y="127"/>
                    </a:cubicBezTo>
                    <a:cubicBezTo>
                      <a:pt x="3936" y="100"/>
                      <a:pt x="3894" y="1"/>
                      <a:pt x="38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4" name="Google Shape;11894;p63"/>
              <p:cNvSpPr/>
              <p:nvPr/>
            </p:nvSpPr>
            <p:spPr>
              <a:xfrm>
                <a:off x="3931350" y="4071025"/>
                <a:ext cx="515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100" extrusionOk="0">
                    <a:moveTo>
                      <a:pt x="1970" y="0"/>
                    </a:moveTo>
                    <a:cubicBezTo>
                      <a:pt x="1787" y="31"/>
                      <a:pt x="1666" y="91"/>
                      <a:pt x="1484" y="183"/>
                    </a:cubicBezTo>
                    <a:cubicBezTo>
                      <a:pt x="1332" y="243"/>
                      <a:pt x="1119" y="335"/>
                      <a:pt x="967" y="456"/>
                    </a:cubicBezTo>
                    <a:cubicBezTo>
                      <a:pt x="663" y="608"/>
                      <a:pt x="359" y="791"/>
                      <a:pt x="55" y="1003"/>
                    </a:cubicBezTo>
                    <a:cubicBezTo>
                      <a:pt x="1" y="1003"/>
                      <a:pt x="67" y="1099"/>
                      <a:pt x="125" y="1099"/>
                    </a:cubicBezTo>
                    <a:cubicBezTo>
                      <a:pt x="132" y="1099"/>
                      <a:pt x="139" y="1098"/>
                      <a:pt x="146" y="1094"/>
                    </a:cubicBezTo>
                    <a:cubicBezTo>
                      <a:pt x="450" y="912"/>
                      <a:pt x="754" y="699"/>
                      <a:pt x="1088" y="547"/>
                    </a:cubicBezTo>
                    <a:lnTo>
                      <a:pt x="1544" y="335"/>
                    </a:lnTo>
                    <a:cubicBezTo>
                      <a:pt x="1696" y="243"/>
                      <a:pt x="1848" y="183"/>
                      <a:pt x="2000" y="61"/>
                    </a:cubicBezTo>
                    <a:cubicBezTo>
                      <a:pt x="2061" y="31"/>
                      <a:pt x="2000" y="0"/>
                      <a:pt x="19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5" name="Google Shape;11895;p63"/>
              <p:cNvSpPr/>
              <p:nvPr/>
            </p:nvSpPr>
            <p:spPr>
              <a:xfrm>
                <a:off x="3924650" y="4048225"/>
                <a:ext cx="331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828" extrusionOk="0">
                    <a:moveTo>
                      <a:pt x="1296" y="0"/>
                    </a:moveTo>
                    <a:cubicBezTo>
                      <a:pt x="1265" y="0"/>
                      <a:pt x="1174" y="31"/>
                      <a:pt x="1144" y="31"/>
                    </a:cubicBezTo>
                    <a:cubicBezTo>
                      <a:pt x="1113" y="61"/>
                      <a:pt x="1022" y="61"/>
                      <a:pt x="992" y="92"/>
                    </a:cubicBezTo>
                    <a:cubicBezTo>
                      <a:pt x="870" y="183"/>
                      <a:pt x="809" y="213"/>
                      <a:pt x="688" y="304"/>
                    </a:cubicBezTo>
                    <a:cubicBezTo>
                      <a:pt x="505" y="396"/>
                      <a:pt x="262" y="517"/>
                      <a:pt x="80" y="669"/>
                    </a:cubicBezTo>
                    <a:cubicBezTo>
                      <a:pt x="1" y="748"/>
                      <a:pt x="59" y="827"/>
                      <a:pt x="115" y="827"/>
                    </a:cubicBezTo>
                    <a:cubicBezTo>
                      <a:pt x="124" y="827"/>
                      <a:pt x="132" y="825"/>
                      <a:pt x="141" y="821"/>
                    </a:cubicBezTo>
                    <a:cubicBezTo>
                      <a:pt x="353" y="699"/>
                      <a:pt x="566" y="608"/>
                      <a:pt x="748" y="487"/>
                    </a:cubicBezTo>
                    <a:cubicBezTo>
                      <a:pt x="870" y="396"/>
                      <a:pt x="961" y="365"/>
                      <a:pt x="1052" y="304"/>
                    </a:cubicBezTo>
                    <a:cubicBezTo>
                      <a:pt x="1113" y="244"/>
                      <a:pt x="1174" y="213"/>
                      <a:pt x="1204" y="183"/>
                    </a:cubicBezTo>
                    <a:lnTo>
                      <a:pt x="1326" y="61"/>
                    </a:lnTo>
                    <a:cubicBezTo>
                      <a:pt x="1326" y="31"/>
                      <a:pt x="1326" y="0"/>
                      <a:pt x="1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6" name="Google Shape;11896;p63"/>
              <p:cNvSpPr/>
              <p:nvPr/>
            </p:nvSpPr>
            <p:spPr>
              <a:xfrm>
                <a:off x="3919800" y="4022375"/>
                <a:ext cx="258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518" extrusionOk="0">
                    <a:moveTo>
                      <a:pt x="942" y="1"/>
                    </a:moveTo>
                    <a:cubicBezTo>
                      <a:pt x="882" y="1"/>
                      <a:pt x="790" y="31"/>
                      <a:pt x="730" y="62"/>
                    </a:cubicBezTo>
                    <a:lnTo>
                      <a:pt x="487" y="183"/>
                    </a:lnTo>
                    <a:lnTo>
                      <a:pt x="31" y="426"/>
                    </a:lnTo>
                    <a:cubicBezTo>
                      <a:pt x="0" y="426"/>
                      <a:pt x="0" y="487"/>
                      <a:pt x="0" y="518"/>
                    </a:cubicBezTo>
                    <a:lnTo>
                      <a:pt x="122" y="518"/>
                    </a:lnTo>
                    <a:cubicBezTo>
                      <a:pt x="274" y="457"/>
                      <a:pt x="426" y="366"/>
                      <a:pt x="578" y="335"/>
                    </a:cubicBezTo>
                    <a:lnTo>
                      <a:pt x="790" y="214"/>
                    </a:lnTo>
                    <a:cubicBezTo>
                      <a:pt x="882" y="183"/>
                      <a:pt x="942" y="153"/>
                      <a:pt x="1003" y="62"/>
                    </a:cubicBezTo>
                    <a:cubicBezTo>
                      <a:pt x="1034" y="31"/>
                      <a:pt x="1003" y="1"/>
                      <a:pt x="9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7" name="Google Shape;11897;p63"/>
              <p:cNvSpPr/>
              <p:nvPr/>
            </p:nvSpPr>
            <p:spPr>
              <a:xfrm>
                <a:off x="3904600" y="3847600"/>
                <a:ext cx="95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734" extrusionOk="0">
                    <a:moveTo>
                      <a:pt x="3709" y="1"/>
                    </a:moveTo>
                    <a:cubicBezTo>
                      <a:pt x="3405" y="62"/>
                      <a:pt x="3101" y="214"/>
                      <a:pt x="2827" y="335"/>
                    </a:cubicBezTo>
                    <a:cubicBezTo>
                      <a:pt x="2523" y="487"/>
                      <a:pt x="2189" y="609"/>
                      <a:pt x="1854" y="761"/>
                    </a:cubicBezTo>
                    <a:cubicBezTo>
                      <a:pt x="1246" y="1034"/>
                      <a:pt x="608" y="1278"/>
                      <a:pt x="0" y="1582"/>
                    </a:cubicBezTo>
                    <a:cubicBezTo>
                      <a:pt x="0" y="1673"/>
                      <a:pt x="31" y="1733"/>
                      <a:pt x="91" y="1733"/>
                    </a:cubicBezTo>
                    <a:cubicBezTo>
                      <a:pt x="699" y="1521"/>
                      <a:pt x="1307" y="1247"/>
                      <a:pt x="1915" y="974"/>
                    </a:cubicBezTo>
                    <a:cubicBezTo>
                      <a:pt x="2219" y="822"/>
                      <a:pt x="2523" y="730"/>
                      <a:pt x="2857" y="578"/>
                    </a:cubicBezTo>
                    <a:cubicBezTo>
                      <a:pt x="3161" y="426"/>
                      <a:pt x="3496" y="305"/>
                      <a:pt x="3769" y="123"/>
                    </a:cubicBezTo>
                    <a:cubicBezTo>
                      <a:pt x="3800" y="62"/>
                      <a:pt x="3800" y="1"/>
                      <a:pt x="3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8" name="Google Shape;11898;p63"/>
              <p:cNvSpPr/>
              <p:nvPr/>
            </p:nvSpPr>
            <p:spPr>
              <a:xfrm>
                <a:off x="3900200" y="3827100"/>
                <a:ext cx="5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00" extrusionOk="0">
                    <a:moveTo>
                      <a:pt x="2091" y="0"/>
                    </a:moveTo>
                    <a:cubicBezTo>
                      <a:pt x="1878" y="61"/>
                      <a:pt x="1696" y="122"/>
                      <a:pt x="1544" y="213"/>
                    </a:cubicBezTo>
                    <a:cubicBezTo>
                      <a:pt x="1392" y="274"/>
                      <a:pt x="1210" y="365"/>
                      <a:pt x="1058" y="426"/>
                    </a:cubicBezTo>
                    <a:cubicBezTo>
                      <a:pt x="723" y="578"/>
                      <a:pt x="359" y="760"/>
                      <a:pt x="55" y="912"/>
                    </a:cubicBezTo>
                    <a:cubicBezTo>
                      <a:pt x="0" y="994"/>
                      <a:pt x="43" y="1099"/>
                      <a:pt x="118" y="1099"/>
                    </a:cubicBezTo>
                    <a:cubicBezTo>
                      <a:pt x="127" y="1099"/>
                      <a:pt x="136" y="1098"/>
                      <a:pt x="146" y="1095"/>
                    </a:cubicBezTo>
                    <a:cubicBezTo>
                      <a:pt x="480" y="882"/>
                      <a:pt x="784" y="730"/>
                      <a:pt x="1119" y="578"/>
                    </a:cubicBezTo>
                    <a:cubicBezTo>
                      <a:pt x="1271" y="517"/>
                      <a:pt x="1483" y="426"/>
                      <a:pt x="1635" y="365"/>
                    </a:cubicBezTo>
                    <a:cubicBezTo>
                      <a:pt x="1787" y="274"/>
                      <a:pt x="1970" y="243"/>
                      <a:pt x="2122" y="122"/>
                    </a:cubicBezTo>
                    <a:cubicBezTo>
                      <a:pt x="2182" y="91"/>
                      <a:pt x="2122" y="0"/>
                      <a:pt x="20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9" name="Google Shape;11899;p63"/>
              <p:cNvSpPr/>
              <p:nvPr/>
            </p:nvSpPr>
            <p:spPr>
              <a:xfrm>
                <a:off x="3901900" y="3798975"/>
                <a:ext cx="36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83" extrusionOk="0">
                    <a:moveTo>
                      <a:pt x="1446" y="1"/>
                    </a:moveTo>
                    <a:cubicBezTo>
                      <a:pt x="1324" y="1"/>
                      <a:pt x="1203" y="1"/>
                      <a:pt x="1111" y="31"/>
                    </a:cubicBezTo>
                    <a:lnTo>
                      <a:pt x="747" y="153"/>
                    </a:lnTo>
                    <a:cubicBezTo>
                      <a:pt x="534" y="213"/>
                      <a:pt x="291" y="335"/>
                      <a:pt x="108" y="457"/>
                    </a:cubicBezTo>
                    <a:cubicBezTo>
                      <a:pt x="0" y="484"/>
                      <a:pt x="60" y="583"/>
                      <a:pt x="118" y="583"/>
                    </a:cubicBezTo>
                    <a:cubicBezTo>
                      <a:pt x="125" y="583"/>
                      <a:pt x="132" y="581"/>
                      <a:pt x="139" y="578"/>
                    </a:cubicBezTo>
                    <a:cubicBezTo>
                      <a:pt x="351" y="457"/>
                      <a:pt x="564" y="335"/>
                      <a:pt x="807" y="274"/>
                    </a:cubicBezTo>
                    <a:lnTo>
                      <a:pt x="1142" y="153"/>
                    </a:lnTo>
                    <a:cubicBezTo>
                      <a:pt x="1263" y="122"/>
                      <a:pt x="1354" y="92"/>
                      <a:pt x="1446" y="31"/>
                    </a:cubicBezTo>
                    <a:cubicBezTo>
                      <a:pt x="1476" y="31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0" name="Google Shape;11900;p63"/>
              <p:cNvSpPr/>
              <p:nvPr/>
            </p:nvSpPr>
            <p:spPr>
              <a:xfrm>
                <a:off x="3897950" y="3764025"/>
                <a:ext cx="25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461" extrusionOk="0">
                    <a:moveTo>
                      <a:pt x="722" y="0"/>
                    </a:moveTo>
                    <a:cubicBezTo>
                      <a:pt x="661" y="0"/>
                      <a:pt x="570" y="31"/>
                      <a:pt x="509" y="61"/>
                    </a:cubicBezTo>
                    <a:cubicBezTo>
                      <a:pt x="357" y="92"/>
                      <a:pt x="205" y="183"/>
                      <a:pt x="84" y="244"/>
                    </a:cubicBezTo>
                    <a:cubicBezTo>
                      <a:pt x="1" y="327"/>
                      <a:pt x="69" y="460"/>
                      <a:pt x="174" y="460"/>
                    </a:cubicBezTo>
                    <a:cubicBezTo>
                      <a:pt x="184" y="460"/>
                      <a:pt x="195" y="459"/>
                      <a:pt x="205" y="456"/>
                    </a:cubicBezTo>
                    <a:cubicBezTo>
                      <a:pt x="297" y="365"/>
                      <a:pt x="449" y="335"/>
                      <a:pt x="570" y="274"/>
                    </a:cubicBezTo>
                    <a:cubicBezTo>
                      <a:pt x="661" y="213"/>
                      <a:pt x="722" y="213"/>
                      <a:pt x="753" y="183"/>
                    </a:cubicBezTo>
                    <a:cubicBezTo>
                      <a:pt x="813" y="183"/>
                      <a:pt x="813" y="183"/>
                      <a:pt x="844" y="152"/>
                    </a:cubicBezTo>
                    <a:cubicBezTo>
                      <a:pt x="844" y="152"/>
                      <a:pt x="874" y="152"/>
                      <a:pt x="874" y="92"/>
                    </a:cubicBezTo>
                    <a:cubicBezTo>
                      <a:pt x="905" y="92"/>
                      <a:pt x="965" y="61"/>
                      <a:pt x="996" y="61"/>
                    </a:cubicBezTo>
                    <a:cubicBezTo>
                      <a:pt x="1026" y="61"/>
                      <a:pt x="1026" y="31"/>
                      <a:pt x="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1" name="Google Shape;11901;p63"/>
              <p:cNvSpPr/>
              <p:nvPr/>
            </p:nvSpPr>
            <p:spPr>
              <a:xfrm>
                <a:off x="3898200" y="3565700"/>
                <a:ext cx="65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712" extrusionOk="0">
                    <a:moveTo>
                      <a:pt x="2506" y="0"/>
                    </a:moveTo>
                    <a:cubicBezTo>
                      <a:pt x="2323" y="0"/>
                      <a:pt x="2080" y="31"/>
                      <a:pt x="1898" y="61"/>
                    </a:cubicBezTo>
                    <a:cubicBezTo>
                      <a:pt x="1685" y="91"/>
                      <a:pt x="1502" y="152"/>
                      <a:pt x="1290" y="213"/>
                    </a:cubicBezTo>
                    <a:cubicBezTo>
                      <a:pt x="864" y="335"/>
                      <a:pt x="469" y="456"/>
                      <a:pt x="104" y="578"/>
                    </a:cubicBezTo>
                    <a:cubicBezTo>
                      <a:pt x="0" y="578"/>
                      <a:pt x="30" y="712"/>
                      <a:pt x="98" y="712"/>
                    </a:cubicBezTo>
                    <a:cubicBezTo>
                      <a:pt x="109" y="712"/>
                      <a:pt x="122" y="708"/>
                      <a:pt x="135" y="699"/>
                    </a:cubicBezTo>
                    <a:cubicBezTo>
                      <a:pt x="530" y="578"/>
                      <a:pt x="955" y="487"/>
                      <a:pt x="1351" y="365"/>
                    </a:cubicBezTo>
                    <a:cubicBezTo>
                      <a:pt x="1563" y="335"/>
                      <a:pt x="1746" y="304"/>
                      <a:pt x="1958" y="243"/>
                    </a:cubicBezTo>
                    <a:cubicBezTo>
                      <a:pt x="2171" y="213"/>
                      <a:pt x="2384" y="183"/>
                      <a:pt x="2536" y="91"/>
                    </a:cubicBezTo>
                    <a:cubicBezTo>
                      <a:pt x="2627" y="61"/>
                      <a:pt x="2566" y="0"/>
                      <a:pt x="2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2" name="Google Shape;11902;p63"/>
              <p:cNvSpPr/>
              <p:nvPr/>
            </p:nvSpPr>
            <p:spPr>
              <a:xfrm>
                <a:off x="3882550" y="3532675"/>
                <a:ext cx="47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01" extrusionOk="0">
                    <a:moveTo>
                      <a:pt x="1727" y="1"/>
                    </a:moveTo>
                    <a:cubicBezTo>
                      <a:pt x="1679" y="1"/>
                      <a:pt x="1632" y="14"/>
                      <a:pt x="1612" y="14"/>
                    </a:cubicBezTo>
                    <a:cubicBezTo>
                      <a:pt x="1521" y="14"/>
                      <a:pt x="1460" y="45"/>
                      <a:pt x="1369" y="45"/>
                    </a:cubicBezTo>
                    <a:cubicBezTo>
                      <a:pt x="1217" y="105"/>
                      <a:pt x="1125" y="136"/>
                      <a:pt x="973" y="166"/>
                    </a:cubicBezTo>
                    <a:cubicBezTo>
                      <a:pt x="670" y="257"/>
                      <a:pt x="396" y="318"/>
                      <a:pt x="92" y="349"/>
                    </a:cubicBezTo>
                    <a:cubicBezTo>
                      <a:pt x="1" y="379"/>
                      <a:pt x="62" y="501"/>
                      <a:pt x="122" y="501"/>
                    </a:cubicBezTo>
                    <a:cubicBezTo>
                      <a:pt x="426" y="470"/>
                      <a:pt x="700" y="379"/>
                      <a:pt x="1004" y="318"/>
                    </a:cubicBezTo>
                    <a:cubicBezTo>
                      <a:pt x="1156" y="288"/>
                      <a:pt x="1277" y="257"/>
                      <a:pt x="1429" y="257"/>
                    </a:cubicBezTo>
                    <a:cubicBezTo>
                      <a:pt x="1490" y="257"/>
                      <a:pt x="1581" y="197"/>
                      <a:pt x="1642" y="197"/>
                    </a:cubicBezTo>
                    <a:cubicBezTo>
                      <a:pt x="1733" y="197"/>
                      <a:pt x="1764" y="166"/>
                      <a:pt x="1825" y="136"/>
                    </a:cubicBezTo>
                    <a:cubicBezTo>
                      <a:pt x="1885" y="75"/>
                      <a:pt x="1825" y="45"/>
                      <a:pt x="1794" y="14"/>
                    </a:cubicBezTo>
                    <a:cubicBezTo>
                      <a:pt x="1774" y="4"/>
                      <a:pt x="1750" y="1"/>
                      <a:pt x="1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3" name="Google Shape;11903;p63"/>
              <p:cNvSpPr/>
              <p:nvPr/>
            </p:nvSpPr>
            <p:spPr>
              <a:xfrm>
                <a:off x="3881225" y="3503375"/>
                <a:ext cx="234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69" extrusionOk="0">
                    <a:moveTo>
                      <a:pt x="814" y="1"/>
                    </a:moveTo>
                    <a:cubicBezTo>
                      <a:pt x="753" y="1"/>
                      <a:pt x="692" y="62"/>
                      <a:pt x="631" y="62"/>
                    </a:cubicBezTo>
                    <a:cubicBezTo>
                      <a:pt x="540" y="62"/>
                      <a:pt x="510" y="92"/>
                      <a:pt x="449" y="92"/>
                    </a:cubicBezTo>
                    <a:lnTo>
                      <a:pt x="84" y="214"/>
                    </a:lnTo>
                    <a:cubicBezTo>
                      <a:pt x="0" y="214"/>
                      <a:pt x="19" y="369"/>
                      <a:pt x="119" y="369"/>
                    </a:cubicBezTo>
                    <a:cubicBezTo>
                      <a:pt x="127" y="369"/>
                      <a:pt x="136" y="368"/>
                      <a:pt x="145" y="365"/>
                    </a:cubicBezTo>
                    <a:cubicBezTo>
                      <a:pt x="267" y="305"/>
                      <a:pt x="358" y="274"/>
                      <a:pt x="479" y="274"/>
                    </a:cubicBezTo>
                    <a:cubicBezTo>
                      <a:pt x="540" y="274"/>
                      <a:pt x="601" y="244"/>
                      <a:pt x="662" y="244"/>
                    </a:cubicBezTo>
                    <a:cubicBezTo>
                      <a:pt x="753" y="244"/>
                      <a:pt x="783" y="183"/>
                      <a:pt x="844" y="153"/>
                    </a:cubicBezTo>
                    <a:cubicBezTo>
                      <a:pt x="935" y="122"/>
                      <a:pt x="905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4" name="Google Shape;11904;p63"/>
              <p:cNvSpPr/>
              <p:nvPr/>
            </p:nvSpPr>
            <p:spPr>
              <a:xfrm>
                <a:off x="3885600" y="3469175"/>
                <a:ext cx="220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45" extrusionOk="0">
                    <a:moveTo>
                      <a:pt x="608" y="1"/>
                    </a:moveTo>
                    <a:cubicBezTo>
                      <a:pt x="517" y="1"/>
                      <a:pt x="487" y="62"/>
                      <a:pt x="426" y="62"/>
                    </a:cubicBezTo>
                    <a:cubicBezTo>
                      <a:pt x="304" y="92"/>
                      <a:pt x="183" y="92"/>
                      <a:pt x="61" y="123"/>
                    </a:cubicBezTo>
                    <a:cubicBezTo>
                      <a:pt x="31" y="123"/>
                      <a:pt x="0" y="153"/>
                      <a:pt x="31" y="214"/>
                    </a:cubicBezTo>
                    <a:cubicBezTo>
                      <a:pt x="92" y="244"/>
                      <a:pt x="122" y="244"/>
                      <a:pt x="152" y="244"/>
                    </a:cubicBezTo>
                    <a:cubicBezTo>
                      <a:pt x="274" y="214"/>
                      <a:pt x="396" y="214"/>
                      <a:pt x="487" y="153"/>
                    </a:cubicBezTo>
                    <a:cubicBezTo>
                      <a:pt x="578" y="153"/>
                      <a:pt x="608" y="123"/>
                      <a:pt x="669" y="123"/>
                    </a:cubicBezTo>
                    <a:lnTo>
                      <a:pt x="760" y="123"/>
                    </a:lnTo>
                    <a:cubicBezTo>
                      <a:pt x="791" y="123"/>
                      <a:pt x="821" y="92"/>
                      <a:pt x="821" y="92"/>
                    </a:cubicBezTo>
                    <a:cubicBezTo>
                      <a:pt x="882" y="31"/>
                      <a:pt x="882" y="1"/>
                      <a:pt x="7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5" name="Google Shape;11905;p63"/>
              <p:cNvSpPr/>
              <p:nvPr/>
            </p:nvSpPr>
            <p:spPr>
              <a:xfrm>
                <a:off x="3880600" y="3185250"/>
                <a:ext cx="10457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52" extrusionOk="0">
                    <a:moveTo>
                      <a:pt x="3936" y="0"/>
                    </a:moveTo>
                    <a:cubicBezTo>
                      <a:pt x="3694" y="0"/>
                      <a:pt x="3443" y="65"/>
                      <a:pt x="3210" y="112"/>
                    </a:cubicBezTo>
                    <a:cubicBezTo>
                      <a:pt x="2875" y="203"/>
                      <a:pt x="2480" y="264"/>
                      <a:pt x="2146" y="385"/>
                    </a:cubicBezTo>
                    <a:cubicBezTo>
                      <a:pt x="1447" y="568"/>
                      <a:pt x="778" y="811"/>
                      <a:pt x="79" y="1023"/>
                    </a:cubicBezTo>
                    <a:cubicBezTo>
                      <a:pt x="0" y="1076"/>
                      <a:pt x="12" y="1151"/>
                      <a:pt x="56" y="1151"/>
                    </a:cubicBezTo>
                    <a:cubicBezTo>
                      <a:pt x="63" y="1151"/>
                      <a:pt x="70" y="1149"/>
                      <a:pt x="79" y="1145"/>
                    </a:cubicBezTo>
                    <a:cubicBezTo>
                      <a:pt x="778" y="932"/>
                      <a:pt x="1447" y="719"/>
                      <a:pt x="2146" y="568"/>
                    </a:cubicBezTo>
                    <a:lnTo>
                      <a:pt x="3149" y="355"/>
                    </a:lnTo>
                    <a:cubicBezTo>
                      <a:pt x="3483" y="264"/>
                      <a:pt x="3848" y="233"/>
                      <a:pt x="4152" y="81"/>
                    </a:cubicBezTo>
                    <a:cubicBezTo>
                      <a:pt x="4182" y="81"/>
                      <a:pt x="4182" y="20"/>
                      <a:pt x="4152" y="20"/>
                    </a:cubicBezTo>
                    <a:cubicBezTo>
                      <a:pt x="4081" y="6"/>
                      <a:pt x="4009" y="0"/>
                      <a:pt x="3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6" name="Google Shape;11906;p63"/>
              <p:cNvSpPr/>
              <p:nvPr/>
            </p:nvSpPr>
            <p:spPr>
              <a:xfrm>
                <a:off x="3878175" y="3169800"/>
                <a:ext cx="401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96" extrusionOk="0">
                    <a:moveTo>
                      <a:pt x="1331" y="0"/>
                    </a:moveTo>
                    <a:cubicBezTo>
                      <a:pt x="1240" y="0"/>
                      <a:pt x="1209" y="0"/>
                      <a:pt x="1148" y="61"/>
                    </a:cubicBezTo>
                    <a:cubicBezTo>
                      <a:pt x="1027" y="61"/>
                      <a:pt x="905" y="91"/>
                      <a:pt x="784" y="122"/>
                    </a:cubicBezTo>
                    <a:cubicBezTo>
                      <a:pt x="571" y="152"/>
                      <a:pt x="328" y="243"/>
                      <a:pt x="115" y="304"/>
                    </a:cubicBezTo>
                    <a:cubicBezTo>
                      <a:pt x="101" y="301"/>
                      <a:pt x="90" y="299"/>
                      <a:pt x="80" y="299"/>
                    </a:cubicBezTo>
                    <a:cubicBezTo>
                      <a:pt x="1" y="299"/>
                      <a:pt x="34" y="395"/>
                      <a:pt x="115" y="395"/>
                    </a:cubicBezTo>
                    <a:cubicBezTo>
                      <a:pt x="328" y="334"/>
                      <a:pt x="571" y="274"/>
                      <a:pt x="784" y="243"/>
                    </a:cubicBezTo>
                    <a:cubicBezTo>
                      <a:pt x="905" y="213"/>
                      <a:pt x="1027" y="213"/>
                      <a:pt x="1148" y="213"/>
                    </a:cubicBezTo>
                    <a:cubicBezTo>
                      <a:pt x="1209" y="213"/>
                      <a:pt x="1240" y="213"/>
                      <a:pt x="1331" y="152"/>
                    </a:cubicBezTo>
                    <a:cubicBezTo>
                      <a:pt x="1392" y="152"/>
                      <a:pt x="1452" y="122"/>
                      <a:pt x="1513" y="122"/>
                    </a:cubicBezTo>
                    <a:cubicBezTo>
                      <a:pt x="1604" y="122"/>
                      <a:pt x="1544" y="0"/>
                      <a:pt x="1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7" name="Google Shape;11907;p63"/>
              <p:cNvSpPr/>
              <p:nvPr/>
            </p:nvSpPr>
            <p:spPr>
              <a:xfrm>
                <a:off x="3884075" y="3134275"/>
                <a:ext cx="243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67" extrusionOk="0">
                    <a:moveTo>
                      <a:pt x="924" y="0"/>
                    </a:moveTo>
                    <a:cubicBezTo>
                      <a:pt x="905" y="0"/>
                      <a:pt x="882" y="8"/>
                      <a:pt x="852" y="23"/>
                    </a:cubicBezTo>
                    <a:lnTo>
                      <a:pt x="760" y="23"/>
                    </a:lnTo>
                    <a:cubicBezTo>
                      <a:pt x="669" y="23"/>
                      <a:pt x="609" y="53"/>
                      <a:pt x="517" y="53"/>
                    </a:cubicBezTo>
                    <a:cubicBezTo>
                      <a:pt x="365" y="114"/>
                      <a:pt x="183" y="144"/>
                      <a:pt x="31" y="144"/>
                    </a:cubicBezTo>
                    <a:cubicBezTo>
                      <a:pt x="1" y="144"/>
                      <a:pt x="1" y="266"/>
                      <a:pt x="61" y="266"/>
                    </a:cubicBezTo>
                    <a:cubicBezTo>
                      <a:pt x="213" y="236"/>
                      <a:pt x="396" y="236"/>
                      <a:pt x="548" y="175"/>
                    </a:cubicBezTo>
                    <a:cubicBezTo>
                      <a:pt x="639" y="175"/>
                      <a:pt x="700" y="144"/>
                      <a:pt x="791" y="144"/>
                    </a:cubicBezTo>
                    <a:cubicBezTo>
                      <a:pt x="821" y="144"/>
                      <a:pt x="852" y="144"/>
                      <a:pt x="912" y="114"/>
                    </a:cubicBezTo>
                    <a:cubicBezTo>
                      <a:pt x="943" y="114"/>
                      <a:pt x="973" y="114"/>
                      <a:pt x="973" y="53"/>
                    </a:cubicBezTo>
                    <a:lnTo>
                      <a:pt x="973" y="23"/>
                    </a:lnTo>
                    <a:cubicBezTo>
                      <a:pt x="958" y="8"/>
                      <a:pt x="943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8" name="Google Shape;11908;p63"/>
              <p:cNvSpPr/>
              <p:nvPr/>
            </p:nvSpPr>
            <p:spPr>
              <a:xfrm>
                <a:off x="3874950" y="3110200"/>
                <a:ext cx="220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87" extrusionOk="0">
                    <a:moveTo>
                      <a:pt x="739" y="1"/>
                    </a:moveTo>
                    <a:cubicBezTo>
                      <a:pt x="644" y="1"/>
                      <a:pt x="543" y="22"/>
                      <a:pt x="457" y="44"/>
                    </a:cubicBezTo>
                    <a:cubicBezTo>
                      <a:pt x="366" y="74"/>
                      <a:pt x="214" y="74"/>
                      <a:pt x="92" y="135"/>
                    </a:cubicBezTo>
                    <a:cubicBezTo>
                      <a:pt x="62" y="135"/>
                      <a:pt x="62" y="165"/>
                      <a:pt x="62" y="196"/>
                    </a:cubicBezTo>
                    <a:cubicBezTo>
                      <a:pt x="1" y="287"/>
                      <a:pt x="62" y="287"/>
                      <a:pt x="92" y="287"/>
                    </a:cubicBezTo>
                    <a:cubicBezTo>
                      <a:pt x="214" y="226"/>
                      <a:pt x="366" y="226"/>
                      <a:pt x="457" y="196"/>
                    </a:cubicBezTo>
                    <a:cubicBezTo>
                      <a:pt x="578" y="165"/>
                      <a:pt x="730" y="165"/>
                      <a:pt x="852" y="74"/>
                    </a:cubicBezTo>
                    <a:cubicBezTo>
                      <a:pt x="882" y="74"/>
                      <a:pt x="882" y="13"/>
                      <a:pt x="852" y="13"/>
                    </a:cubicBezTo>
                    <a:cubicBezTo>
                      <a:pt x="816" y="4"/>
                      <a:pt x="778" y="1"/>
                      <a:pt x="7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9" name="Google Shape;11909;p63"/>
              <p:cNvSpPr/>
              <p:nvPr/>
            </p:nvSpPr>
            <p:spPr>
              <a:xfrm>
                <a:off x="3880350" y="3249450"/>
                <a:ext cx="539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97" extrusionOk="0">
                    <a:moveTo>
                      <a:pt x="1812" y="1"/>
                    </a:moveTo>
                    <a:cubicBezTo>
                      <a:pt x="1740" y="1"/>
                      <a:pt x="1669" y="6"/>
                      <a:pt x="1609" y="6"/>
                    </a:cubicBezTo>
                    <a:cubicBezTo>
                      <a:pt x="1426" y="6"/>
                      <a:pt x="1274" y="66"/>
                      <a:pt x="1092" y="97"/>
                    </a:cubicBezTo>
                    <a:cubicBezTo>
                      <a:pt x="758" y="127"/>
                      <a:pt x="362" y="249"/>
                      <a:pt x="28" y="310"/>
                    </a:cubicBezTo>
                    <a:cubicBezTo>
                      <a:pt x="1" y="391"/>
                      <a:pt x="22" y="497"/>
                      <a:pt x="70" y="497"/>
                    </a:cubicBezTo>
                    <a:cubicBezTo>
                      <a:pt x="76" y="497"/>
                      <a:pt x="82" y="495"/>
                      <a:pt x="89" y="492"/>
                    </a:cubicBezTo>
                    <a:cubicBezTo>
                      <a:pt x="454" y="370"/>
                      <a:pt x="788" y="340"/>
                      <a:pt x="1122" y="249"/>
                    </a:cubicBezTo>
                    <a:cubicBezTo>
                      <a:pt x="1274" y="218"/>
                      <a:pt x="1457" y="218"/>
                      <a:pt x="1609" y="218"/>
                    </a:cubicBezTo>
                    <a:cubicBezTo>
                      <a:pt x="1659" y="218"/>
                      <a:pt x="1717" y="222"/>
                      <a:pt x="1776" y="222"/>
                    </a:cubicBezTo>
                    <a:cubicBezTo>
                      <a:pt x="1896" y="222"/>
                      <a:pt x="2024" y="208"/>
                      <a:pt x="2125" y="127"/>
                    </a:cubicBezTo>
                    <a:cubicBezTo>
                      <a:pt x="2156" y="127"/>
                      <a:pt x="2156" y="97"/>
                      <a:pt x="2125" y="66"/>
                    </a:cubicBezTo>
                    <a:cubicBezTo>
                      <a:pt x="2034" y="12"/>
                      <a:pt x="1921" y="1"/>
                      <a:pt x="1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0" name="Google Shape;11910;p63"/>
              <p:cNvSpPr/>
              <p:nvPr/>
            </p:nvSpPr>
            <p:spPr>
              <a:xfrm>
                <a:off x="3886350" y="3290275"/>
                <a:ext cx="327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18" extrusionOk="0">
                    <a:moveTo>
                      <a:pt x="1179" y="0"/>
                    </a:moveTo>
                    <a:cubicBezTo>
                      <a:pt x="1112" y="0"/>
                      <a:pt x="1044" y="14"/>
                      <a:pt x="1004" y="14"/>
                    </a:cubicBezTo>
                    <a:cubicBezTo>
                      <a:pt x="913" y="14"/>
                      <a:pt x="821" y="75"/>
                      <a:pt x="730" y="75"/>
                    </a:cubicBezTo>
                    <a:cubicBezTo>
                      <a:pt x="548" y="105"/>
                      <a:pt x="366" y="105"/>
                      <a:pt x="153" y="136"/>
                    </a:cubicBezTo>
                    <a:cubicBezTo>
                      <a:pt x="122" y="136"/>
                      <a:pt x="92" y="166"/>
                      <a:pt x="92" y="196"/>
                    </a:cubicBezTo>
                    <a:cubicBezTo>
                      <a:pt x="1" y="288"/>
                      <a:pt x="62" y="318"/>
                      <a:pt x="122" y="318"/>
                    </a:cubicBezTo>
                    <a:cubicBezTo>
                      <a:pt x="305" y="288"/>
                      <a:pt x="518" y="288"/>
                      <a:pt x="700" y="257"/>
                    </a:cubicBezTo>
                    <a:cubicBezTo>
                      <a:pt x="821" y="257"/>
                      <a:pt x="882" y="257"/>
                      <a:pt x="1004" y="196"/>
                    </a:cubicBezTo>
                    <a:cubicBezTo>
                      <a:pt x="1065" y="196"/>
                      <a:pt x="1186" y="166"/>
                      <a:pt x="1277" y="136"/>
                    </a:cubicBezTo>
                    <a:cubicBezTo>
                      <a:pt x="1308" y="105"/>
                      <a:pt x="1308" y="75"/>
                      <a:pt x="1277" y="14"/>
                    </a:cubicBezTo>
                    <a:cubicBezTo>
                      <a:pt x="1247" y="4"/>
                      <a:pt x="1213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1" name="Google Shape;11911;p63"/>
              <p:cNvSpPr/>
              <p:nvPr/>
            </p:nvSpPr>
            <p:spPr>
              <a:xfrm>
                <a:off x="3888625" y="2697475"/>
                <a:ext cx="798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626" extrusionOk="0">
                    <a:moveTo>
                      <a:pt x="2866" y="1"/>
                    </a:moveTo>
                    <a:cubicBezTo>
                      <a:pt x="2449" y="1"/>
                      <a:pt x="2036" y="90"/>
                      <a:pt x="1642" y="139"/>
                    </a:cubicBezTo>
                    <a:cubicBezTo>
                      <a:pt x="1095" y="230"/>
                      <a:pt x="578" y="382"/>
                      <a:pt x="62" y="473"/>
                    </a:cubicBezTo>
                    <a:cubicBezTo>
                      <a:pt x="1" y="565"/>
                      <a:pt x="31" y="625"/>
                      <a:pt x="123" y="625"/>
                    </a:cubicBezTo>
                    <a:cubicBezTo>
                      <a:pt x="609" y="534"/>
                      <a:pt x="1126" y="443"/>
                      <a:pt x="1642" y="382"/>
                    </a:cubicBezTo>
                    <a:lnTo>
                      <a:pt x="2433" y="261"/>
                    </a:lnTo>
                    <a:cubicBezTo>
                      <a:pt x="2645" y="230"/>
                      <a:pt x="2919" y="230"/>
                      <a:pt x="3162" y="109"/>
                    </a:cubicBezTo>
                    <a:cubicBezTo>
                      <a:pt x="3193" y="109"/>
                      <a:pt x="3193" y="17"/>
                      <a:pt x="3162" y="17"/>
                    </a:cubicBezTo>
                    <a:cubicBezTo>
                      <a:pt x="3063" y="6"/>
                      <a:pt x="2965" y="1"/>
                      <a:pt x="28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2" name="Google Shape;11912;p63"/>
              <p:cNvSpPr/>
              <p:nvPr/>
            </p:nvSpPr>
            <p:spPr>
              <a:xfrm>
                <a:off x="3892425" y="2733625"/>
                <a:ext cx="395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96" extrusionOk="0">
                    <a:moveTo>
                      <a:pt x="1217" y="0"/>
                    </a:moveTo>
                    <a:cubicBezTo>
                      <a:pt x="1095" y="0"/>
                      <a:pt x="943" y="30"/>
                      <a:pt x="822" y="61"/>
                    </a:cubicBezTo>
                    <a:cubicBezTo>
                      <a:pt x="609" y="91"/>
                      <a:pt x="335" y="182"/>
                      <a:pt x="123" y="243"/>
                    </a:cubicBezTo>
                    <a:cubicBezTo>
                      <a:pt x="1" y="243"/>
                      <a:pt x="62" y="395"/>
                      <a:pt x="153" y="395"/>
                    </a:cubicBezTo>
                    <a:cubicBezTo>
                      <a:pt x="366" y="334"/>
                      <a:pt x="609" y="304"/>
                      <a:pt x="882" y="243"/>
                    </a:cubicBezTo>
                    <a:cubicBezTo>
                      <a:pt x="974" y="213"/>
                      <a:pt x="1095" y="213"/>
                      <a:pt x="1217" y="213"/>
                    </a:cubicBezTo>
                    <a:cubicBezTo>
                      <a:pt x="1338" y="213"/>
                      <a:pt x="1490" y="213"/>
                      <a:pt x="1551" y="152"/>
                    </a:cubicBezTo>
                    <a:cubicBezTo>
                      <a:pt x="1582" y="91"/>
                      <a:pt x="1582" y="61"/>
                      <a:pt x="1551" y="30"/>
                    </a:cubicBezTo>
                    <a:cubicBezTo>
                      <a:pt x="1430" y="0"/>
                      <a:pt x="1308" y="0"/>
                      <a:pt x="1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3" name="Google Shape;11913;p63"/>
              <p:cNvSpPr/>
              <p:nvPr/>
            </p:nvSpPr>
            <p:spPr>
              <a:xfrm>
                <a:off x="3895475" y="2780725"/>
                <a:ext cx="311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44" extrusionOk="0">
                    <a:moveTo>
                      <a:pt x="700" y="1"/>
                    </a:moveTo>
                    <a:cubicBezTo>
                      <a:pt x="517" y="1"/>
                      <a:pt x="335" y="31"/>
                      <a:pt x="92" y="31"/>
                    </a:cubicBezTo>
                    <a:cubicBezTo>
                      <a:pt x="1" y="31"/>
                      <a:pt x="1" y="183"/>
                      <a:pt x="92" y="183"/>
                    </a:cubicBezTo>
                    <a:cubicBezTo>
                      <a:pt x="304" y="183"/>
                      <a:pt x="487" y="244"/>
                      <a:pt x="700" y="244"/>
                    </a:cubicBezTo>
                    <a:lnTo>
                      <a:pt x="1004" y="244"/>
                    </a:lnTo>
                    <a:cubicBezTo>
                      <a:pt x="1095" y="244"/>
                      <a:pt x="1247" y="244"/>
                      <a:pt x="1247" y="122"/>
                    </a:cubicBezTo>
                    <a:cubicBezTo>
                      <a:pt x="1247" y="1"/>
                      <a:pt x="1095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4" name="Google Shape;11914;p63"/>
              <p:cNvSpPr/>
              <p:nvPr/>
            </p:nvSpPr>
            <p:spPr>
              <a:xfrm>
                <a:off x="3888625" y="2817950"/>
                <a:ext cx="31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14" extrusionOk="0">
                    <a:moveTo>
                      <a:pt x="670" y="1"/>
                    </a:moveTo>
                    <a:cubicBezTo>
                      <a:pt x="487" y="1"/>
                      <a:pt x="275" y="31"/>
                      <a:pt x="62" y="62"/>
                    </a:cubicBezTo>
                    <a:cubicBezTo>
                      <a:pt x="1" y="123"/>
                      <a:pt x="1" y="214"/>
                      <a:pt x="62" y="214"/>
                    </a:cubicBezTo>
                    <a:lnTo>
                      <a:pt x="670" y="214"/>
                    </a:lnTo>
                    <a:cubicBezTo>
                      <a:pt x="791" y="214"/>
                      <a:pt x="882" y="214"/>
                      <a:pt x="974" y="183"/>
                    </a:cubicBezTo>
                    <a:cubicBezTo>
                      <a:pt x="1065" y="183"/>
                      <a:pt x="1186" y="153"/>
                      <a:pt x="1247" y="123"/>
                    </a:cubicBezTo>
                    <a:cubicBezTo>
                      <a:pt x="1278" y="123"/>
                      <a:pt x="1278" y="62"/>
                      <a:pt x="1247" y="31"/>
                    </a:cubicBezTo>
                    <a:cubicBezTo>
                      <a:pt x="1186" y="1"/>
                      <a:pt x="1065" y="1"/>
                      <a:pt x="9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5" name="Google Shape;11915;p63"/>
              <p:cNvSpPr/>
              <p:nvPr/>
            </p:nvSpPr>
            <p:spPr>
              <a:xfrm>
                <a:off x="3899275" y="2659150"/>
                <a:ext cx="243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05" extrusionOk="0">
                    <a:moveTo>
                      <a:pt x="700" y="0"/>
                    </a:moveTo>
                    <a:cubicBezTo>
                      <a:pt x="639" y="0"/>
                      <a:pt x="548" y="31"/>
                      <a:pt x="487" y="31"/>
                    </a:cubicBezTo>
                    <a:cubicBezTo>
                      <a:pt x="335" y="91"/>
                      <a:pt x="183" y="91"/>
                      <a:pt x="61" y="122"/>
                    </a:cubicBezTo>
                    <a:cubicBezTo>
                      <a:pt x="31" y="122"/>
                      <a:pt x="1" y="183"/>
                      <a:pt x="1" y="243"/>
                    </a:cubicBezTo>
                    <a:cubicBezTo>
                      <a:pt x="31" y="304"/>
                      <a:pt x="61" y="304"/>
                      <a:pt x="92" y="304"/>
                    </a:cubicBezTo>
                    <a:cubicBezTo>
                      <a:pt x="244" y="274"/>
                      <a:pt x="396" y="274"/>
                      <a:pt x="517" y="243"/>
                    </a:cubicBezTo>
                    <a:cubicBezTo>
                      <a:pt x="608" y="243"/>
                      <a:pt x="669" y="183"/>
                      <a:pt x="760" y="183"/>
                    </a:cubicBezTo>
                    <a:cubicBezTo>
                      <a:pt x="791" y="183"/>
                      <a:pt x="821" y="183"/>
                      <a:pt x="852" y="152"/>
                    </a:cubicBezTo>
                    <a:cubicBezTo>
                      <a:pt x="912" y="152"/>
                      <a:pt x="943" y="122"/>
                      <a:pt x="943" y="91"/>
                    </a:cubicBezTo>
                    <a:cubicBezTo>
                      <a:pt x="973" y="91"/>
                      <a:pt x="943" y="31"/>
                      <a:pt x="943" y="31"/>
                    </a:cubicBezTo>
                    <a:cubicBezTo>
                      <a:pt x="912" y="31"/>
                      <a:pt x="852" y="0"/>
                      <a:pt x="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6" name="Google Shape;11916;p63"/>
              <p:cNvSpPr/>
              <p:nvPr/>
            </p:nvSpPr>
            <p:spPr>
              <a:xfrm>
                <a:off x="3903075" y="2424175"/>
                <a:ext cx="54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372" extrusionOk="0">
                    <a:moveTo>
                      <a:pt x="2017" y="1"/>
                    </a:moveTo>
                    <a:cubicBezTo>
                      <a:pt x="1723" y="1"/>
                      <a:pt x="1413" y="72"/>
                      <a:pt x="1125" y="98"/>
                    </a:cubicBezTo>
                    <a:cubicBezTo>
                      <a:pt x="791" y="129"/>
                      <a:pt x="396" y="159"/>
                      <a:pt x="61" y="220"/>
                    </a:cubicBezTo>
                    <a:cubicBezTo>
                      <a:pt x="0" y="220"/>
                      <a:pt x="0" y="372"/>
                      <a:pt x="61" y="372"/>
                    </a:cubicBezTo>
                    <a:cubicBezTo>
                      <a:pt x="396" y="311"/>
                      <a:pt x="791" y="281"/>
                      <a:pt x="1125" y="250"/>
                    </a:cubicBezTo>
                    <a:cubicBezTo>
                      <a:pt x="1459" y="220"/>
                      <a:pt x="1855" y="220"/>
                      <a:pt x="2159" y="98"/>
                    </a:cubicBezTo>
                    <a:cubicBezTo>
                      <a:pt x="2189" y="98"/>
                      <a:pt x="2189" y="7"/>
                      <a:pt x="2159" y="7"/>
                    </a:cubicBezTo>
                    <a:cubicBezTo>
                      <a:pt x="2112" y="3"/>
                      <a:pt x="2065" y="1"/>
                      <a:pt x="2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7" name="Google Shape;11917;p63"/>
              <p:cNvSpPr/>
              <p:nvPr/>
            </p:nvSpPr>
            <p:spPr>
              <a:xfrm>
                <a:off x="3904600" y="2363550"/>
                <a:ext cx="410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05" extrusionOk="0">
                    <a:moveTo>
                      <a:pt x="1216" y="0"/>
                    </a:moveTo>
                    <a:cubicBezTo>
                      <a:pt x="1095" y="0"/>
                      <a:pt x="943" y="61"/>
                      <a:pt x="851" y="61"/>
                    </a:cubicBezTo>
                    <a:cubicBezTo>
                      <a:pt x="578" y="92"/>
                      <a:pt x="335" y="122"/>
                      <a:pt x="91" y="152"/>
                    </a:cubicBezTo>
                    <a:cubicBezTo>
                      <a:pt x="0" y="213"/>
                      <a:pt x="0" y="304"/>
                      <a:pt x="91" y="304"/>
                    </a:cubicBezTo>
                    <a:cubicBezTo>
                      <a:pt x="335" y="304"/>
                      <a:pt x="578" y="304"/>
                      <a:pt x="851" y="274"/>
                    </a:cubicBezTo>
                    <a:cubicBezTo>
                      <a:pt x="943" y="274"/>
                      <a:pt x="1095" y="244"/>
                      <a:pt x="1216" y="244"/>
                    </a:cubicBezTo>
                    <a:lnTo>
                      <a:pt x="1398" y="244"/>
                    </a:lnTo>
                    <a:cubicBezTo>
                      <a:pt x="1490" y="244"/>
                      <a:pt x="1520" y="213"/>
                      <a:pt x="1611" y="152"/>
                    </a:cubicBezTo>
                    <a:cubicBezTo>
                      <a:pt x="1642" y="122"/>
                      <a:pt x="1642" y="92"/>
                      <a:pt x="1611" y="61"/>
                    </a:cubicBezTo>
                    <a:cubicBezTo>
                      <a:pt x="1520" y="0"/>
                      <a:pt x="1490" y="0"/>
                      <a:pt x="1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8" name="Google Shape;11918;p63"/>
              <p:cNvSpPr/>
              <p:nvPr/>
            </p:nvSpPr>
            <p:spPr>
              <a:xfrm>
                <a:off x="3908400" y="2266825"/>
                <a:ext cx="4257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44" extrusionOk="0">
                    <a:moveTo>
                      <a:pt x="1518" y="1"/>
                    </a:moveTo>
                    <a:cubicBezTo>
                      <a:pt x="1306" y="1"/>
                      <a:pt x="1109" y="45"/>
                      <a:pt x="912" y="70"/>
                    </a:cubicBezTo>
                    <a:lnTo>
                      <a:pt x="122" y="192"/>
                    </a:lnTo>
                    <a:cubicBezTo>
                      <a:pt x="0" y="192"/>
                      <a:pt x="31" y="343"/>
                      <a:pt x="122" y="343"/>
                    </a:cubicBezTo>
                    <a:lnTo>
                      <a:pt x="912" y="222"/>
                    </a:lnTo>
                    <a:cubicBezTo>
                      <a:pt x="1186" y="192"/>
                      <a:pt x="1459" y="192"/>
                      <a:pt x="1672" y="70"/>
                    </a:cubicBezTo>
                    <a:cubicBezTo>
                      <a:pt x="1702" y="70"/>
                      <a:pt x="1702" y="9"/>
                      <a:pt x="1672" y="9"/>
                    </a:cubicBezTo>
                    <a:cubicBezTo>
                      <a:pt x="1620" y="3"/>
                      <a:pt x="1569" y="1"/>
                      <a:pt x="1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9" name="Google Shape;11919;p63"/>
              <p:cNvSpPr/>
              <p:nvPr/>
            </p:nvSpPr>
            <p:spPr>
              <a:xfrm>
                <a:off x="3915225" y="2290250"/>
                <a:ext cx="20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58" extrusionOk="0">
                    <a:moveTo>
                      <a:pt x="745" y="1"/>
                    </a:moveTo>
                    <a:cubicBezTo>
                      <a:pt x="707" y="1"/>
                      <a:pt x="659" y="14"/>
                      <a:pt x="639" y="14"/>
                    </a:cubicBezTo>
                    <a:cubicBezTo>
                      <a:pt x="578" y="14"/>
                      <a:pt x="518" y="14"/>
                      <a:pt x="457" y="45"/>
                    </a:cubicBezTo>
                    <a:cubicBezTo>
                      <a:pt x="335" y="45"/>
                      <a:pt x="214" y="106"/>
                      <a:pt x="122" y="106"/>
                    </a:cubicBezTo>
                    <a:cubicBezTo>
                      <a:pt x="62" y="106"/>
                      <a:pt x="31" y="136"/>
                      <a:pt x="31" y="166"/>
                    </a:cubicBezTo>
                    <a:cubicBezTo>
                      <a:pt x="1" y="197"/>
                      <a:pt x="31" y="258"/>
                      <a:pt x="62" y="258"/>
                    </a:cubicBezTo>
                    <a:cubicBezTo>
                      <a:pt x="183" y="258"/>
                      <a:pt x="305" y="197"/>
                      <a:pt x="457" y="197"/>
                    </a:cubicBezTo>
                    <a:cubicBezTo>
                      <a:pt x="518" y="197"/>
                      <a:pt x="578" y="197"/>
                      <a:pt x="639" y="166"/>
                    </a:cubicBezTo>
                    <a:cubicBezTo>
                      <a:pt x="670" y="166"/>
                      <a:pt x="730" y="166"/>
                      <a:pt x="730" y="136"/>
                    </a:cubicBezTo>
                    <a:cubicBezTo>
                      <a:pt x="761" y="136"/>
                      <a:pt x="791" y="136"/>
                      <a:pt x="791" y="106"/>
                    </a:cubicBezTo>
                    <a:cubicBezTo>
                      <a:pt x="821" y="106"/>
                      <a:pt x="791" y="45"/>
                      <a:pt x="791" y="14"/>
                    </a:cubicBezTo>
                    <a:cubicBezTo>
                      <a:pt x="781" y="4"/>
                      <a:pt x="764" y="1"/>
                      <a:pt x="7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0" name="Google Shape;11920;p63"/>
              <p:cNvSpPr/>
              <p:nvPr/>
            </p:nvSpPr>
            <p:spPr>
              <a:xfrm>
                <a:off x="3926625" y="2026925"/>
                <a:ext cx="463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6" extrusionOk="0">
                    <a:moveTo>
                      <a:pt x="1399" y="0"/>
                    </a:moveTo>
                    <a:cubicBezTo>
                      <a:pt x="1247" y="0"/>
                      <a:pt x="1095" y="0"/>
                      <a:pt x="943" y="31"/>
                    </a:cubicBezTo>
                    <a:cubicBezTo>
                      <a:pt x="791" y="31"/>
                      <a:pt x="639" y="61"/>
                      <a:pt x="487" y="91"/>
                    </a:cubicBezTo>
                    <a:cubicBezTo>
                      <a:pt x="335" y="152"/>
                      <a:pt x="214" y="183"/>
                      <a:pt x="62" y="243"/>
                    </a:cubicBezTo>
                    <a:cubicBezTo>
                      <a:pt x="1" y="304"/>
                      <a:pt x="31" y="395"/>
                      <a:pt x="122" y="395"/>
                    </a:cubicBezTo>
                    <a:cubicBezTo>
                      <a:pt x="365" y="334"/>
                      <a:pt x="669" y="304"/>
                      <a:pt x="973" y="304"/>
                    </a:cubicBezTo>
                    <a:cubicBezTo>
                      <a:pt x="1125" y="304"/>
                      <a:pt x="1247" y="304"/>
                      <a:pt x="1399" y="243"/>
                    </a:cubicBezTo>
                    <a:cubicBezTo>
                      <a:pt x="1551" y="243"/>
                      <a:pt x="1673" y="243"/>
                      <a:pt x="1824" y="183"/>
                    </a:cubicBezTo>
                    <a:cubicBezTo>
                      <a:pt x="1855" y="152"/>
                      <a:pt x="1855" y="91"/>
                      <a:pt x="1824" y="61"/>
                    </a:cubicBezTo>
                    <a:cubicBezTo>
                      <a:pt x="1703" y="0"/>
                      <a:pt x="1551" y="0"/>
                      <a:pt x="1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1" name="Google Shape;11921;p63"/>
              <p:cNvSpPr/>
              <p:nvPr/>
            </p:nvSpPr>
            <p:spPr>
              <a:xfrm>
                <a:off x="3928500" y="1998800"/>
                <a:ext cx="217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14" extrusionOk="0">
                    <a:moveTo>
                      <a:pt x="655" y="1"/>
                    </a:moveTo>
                    <a:cubicBezTo>
                      <a:pt x="564" y="1"/>
                      <a:pt x="534" y="1"/>
                      <a:pt x="442" y="61"/>
                    </a:cubicBezTo>
                    <a:cubicBezTo>
                      <a:pt x="382" y="61"/>
                      <a:pt x="351" y="61"/>
                      <a:pt x="260" y="92"/>
                    </a:cubicBezTo>
                    <a:cubicBezTo>
                      <a:pt x="199" y="92"/>
                      <a:pt x="139" y="122"/>
                      <a:pt x="78" y="122"/>
                    </a:cubicBezTo>
                    <a:cubicBezTo>
                      <a:pt x="68" y="119"/>
                      <a:pt x="59" y="117"/>
                      <a:pt x="53" y="117"/>
                    </a:cubicBezTo>
                    <a:cubicBezTo>
                      <a:pt x="0" y="117"/>
                      <a:pt x="54" y="213"/>
                      <a:pt x="108" y="213"/>
                    </a:cubicBezTo>
                    <a:lnTo>
                      <a:pt x="503" y="213"/>
                    </a:lnTo>
                    <a:cubicBezTo>
                      <a:pt x="564" y="213"/>
                      <a:pt x="594" y="213"/>
                      <a:pt x="686" y="152"/>
                    </a:cubicBezTo>
                    <a:cubicBezTo>
                      <a:pt x="716" y="152"/>
                      <a:pt x="716" y="152"/>
                      <a:pt x="746" y="122"/>
                    </a:cubicBezTo>
                    <a:cubicBezTo>
                      <a:pt x="807" y="122"/>
                      <a:pt x="838" y="122"/>
                      <a:pt x="838" y="92"/>
                    </a:cubicBezTo>
                    <a:cubicBezTo>
                      <a:pt x="868" y="92"/>
                      <a:pt x="868" y="1"/>
                      <a:pt x="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2" name="Google Shape;11922;p63"/>
              <p:cNvSpPr/>
              <p:nvPr/>
            </p:nvSpPr>
            <p:spPr>
              <a:xfrm>
                <a:off x="3928475" y="1779950"/>
                <a:ext cx="1121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708" extrusionOk="0">
                    <a:moveTo>
                      <a:pt x="4395" y="1"/>
                    </a:moveTo>
                    <a:cubicBezTo>
                      <a:pt x="4213" y="1"/>
                      <a:pt x="4061" y="61"/>
                      <a:pt x="3909" y="153"/>
                    </a:cubicBezTo>
                    <a:cubicBezTo>
                      <a:pt x="3726" y="213"/>
                      <a:pt x="3513" y="244"/>
                      <a:pt x="3331" y="335"/>
                    </a:cubicBezTo>
                    <a:cubicBezTo>
                      <a:pt x="2997" y="457"/>
                      <a:pt x="2632" y="608"/>
                      <a:pt x="2267" y="700"/>
                    </a:cubicBezTo>
                    <a:cubicBezTo>
                      <a:pt x="1568" y="973"/>
                      <a:pt x="839" y="1247"/>
                      <a:pt x="109" y="1551"/>
                    </a:cubicBezTo>
                    <a:cubicBezTo>
                      <a:pt x="1" y="1605"/>
                      <a:pt x="37" y="1708"/>
                      <a:pt x="90" y="1708"/>
                    </a:cubicBezTo>
                    <a:cubicBezTo>
                      <a:pt x="96" y="1708"/>
                      <a:pt x="103" y="1706"/>
                      <a:pt x="109" y="1703"/>
                    </a:cubicBezTo>
                    <a:cubicBezTo>
                      <a:pt x="839" y="1429"/>
                      <a:pt x="1599" y="1125"/>
                      <a:pt x="2358" y="852"/>
                    </a:cubicBezTo>
                    <a:cubicBezTo>
                      <a:pt x="2723" y="700"/>
                      <a:pt x="3118" y="608"/>
                      <a:pt x="3453" y="457"/>
                    </a:cubicBezTo>
                    <a:cubicBezTo>
                      <a:pt x="3635" y="365"/>
                      <a:pt x="3848" y="335"/>
                      <a:pt x="4030" y="244"/>
                    </a:cubicBezTo>
                    <a:cubicBezTo>
                      <a:pt x="4182" y="213"/>
                      <a:pt x="4334" y="183"/>
                      <a:pt x="4456" y="61"/>
                    </a:cubicBezTo>
                    <a:cubicBezTo>
                      <a:pt x="4486" y="31"/>
                      <a:pt x="4456" y="1"/>
                      <a:pt x="4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3" name="Google Shape;11923;p63"/>
              <p:cNvSpPr/>
              <p:nvPr/>
            </p:nvSpPr>
            <p:spPr>
              <a:xfrm>
                <a:off x="3928150" y="1841500"/>
                <a:ext cx="585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883" extrusionOk="0">
                    <a:moveTo>
                      <a:pt x="2250" y="1"/>
                    </a:moveTo>
                    <a:cubicBezTo>
                      <a:pt x="2067" y="1"/>
                      <a:pt x="1855" y="122"/>
                      <a:pt x="1703" y="153"/>
                    </a:cubicBezTo>
                    <a:cubicBezTo>
                      <a:pt x="1520" y="213"/>
                      <a:pt x="1368" y="274"/>
                      <a:pt x="1186" y="335"/>
                    </a:cubicBezTo>
                    <a:cubicBezTo>
                      <a:pt x="821" y="487"/>
                      <a:pt x="456" y="609"/>
                      <a:pt x="92" y="761"/>
                    </a:cubicBezTo>
                    <a:cubicBezTo>
                      <a:pt x="1" y="761"/>
                      <a:pt x="61" y="882"/>
                      <a:pt x="122" y="882"/>
                    </a:cubicBezTo>
                    <a:cubicBezTo>
                      <a:pt x="517" y="761"/>
                      <a:pt x="852" y="609"/>
                      <a:pt x="1216" y="487"/>
                    </a:cubicBezTo>
                    <a:cubicBezTo>
                      <a:pt x="1429" y="426"/>
                      <a:pt x="1581" y="365"/>
                      <a:pt x="1763" y="305"/>
                    </a:cubicBezTo>
                    <a:cubicBezTo>
                      <a:pt x="1946" y="213"/>
                      <a:pt x="2128" y="183"/>
                      <a:pt x="2280" y="61"/>
                    </a:cubicBezTo>
                    <a:cubicBezTo>
                      <a:pt x="2341" y="31"/>
                      <a:pt x="2341" y="1"/>
                      <a:pt x="22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4" name="Google Shape;11924;p63"/>
              <p:cNvSpPr/>
              <p:nvPr/>
            </p:nvSpPr>
            <p:spPr>
              <a:xfrm>
                <a:off x="3931200" y="1889475"/>
                <a:ext cx="403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23" extrusionOk="0">
                    <a:moveTo>
                      <a:pt x="1400" y="1"/>
                    </a:moveTo>
                    <a:cubicBezTo>
                      <a:pt x="1307" y="1"/>
                      <a:pt x="1209" y="36"/>
                      <a:pt x="1125" y="57"/>
                    </a:cubicBezTo>
                    <a:cubicBezTo>
                      <a:pt x="1034" y="88"/>
                      <a:pt x="912" y="88"/>
                      <a:pt x="760" y="118"/>
                    </a:cubicBezTo>
                    <a:cubicBezTo>
                      <a:pt x="486" y="209"/>
                      <a:pt x="274" y="240"/>
                      <a:pt x="0" y="300"/>
                    </a:cubicBezTo>
                    <a:cubicBezTo>
                      <a:pt x="0" y="300"/>
                      <a:pt x="0" y="422"/>
                      <a:pt x="91" y="422"/>
                    </a:cubicBezTo>
                    <a:cubicBezTo>
                      <a:pt x="334" y="392"/>
                      <a:pt x="578" y="361"/>
                      <a:pt x="851" y="270"/>
                    </a:cubicBezTo>
                    <a:cubicBezTo>
                      <a:pt x="942" y="240"/>
                      <a:pt x="1064" y="240"/>
                      <a:pt x="1216" y="209"/>
                    </a:cubicBezTo>
                    <a:cubicBezTo>
                      <a:pt x="1338" y="179"/>
                      <a:pt x="1490" y="179"/>
                      <a:pt x="1550" y="88"/>
                    </a:cubicBezTo>
                    <a:cubicBezTo>
                      <a:pt x="1611" y="57"/>
                      <a:pt x="1550" y="27"/>
                      <a:pt x="1520" y="27"/>
                    </a:cubicBezTo>
                    <a:cubicBezTo>
                      <a:pt x="1482" y="8"/>
                      <a:pt x="1442" y="1"/>
                      <a:pt x="1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5" name="Google Shape;11925;p63"/>
              <p:cNvSpPr/>
              <p:nvPr/>
            </p:nvSpPr>
            <p:spPr>
              <a:xfrm>
                <a:off x="3923600" y="1927475"/>
                <a:ext cx="479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74" extrusionOk="0">
                    <a:moveTo>
                      <a:pt x="1683" y="1"/>
                    </a:moveTo>
                    <a:cubicBezTo>
                      <a:pt x="1578" y="1"/>
                      <a:pt x="1473" y="36"/>
                      <a:pt x="1368" y="57"/>
                    </a:cubicBezTo>
                    <a:cubicBezTo>
                      <a:pt x="1216" y="88"/>
                      <a:pt x="1064" y="118"/>
                      <a:pt x="942" y="179"/>
                    </a:cubicBezTo>
                    <a:cubicBezTo>
                      <a:pt x="638" y="239"/>
                      <a:pt x="335" y="361"/>
                      <a:pt x="91" y="422"/>
                    </a:cubicBezTo>
                    <a:cubicBezTo>
                      <a:pt x="0" y="483"/>
                      <a:pt x="31" y="574"/>
                      <a:pt x="122" y="574"/>
                    </a:cubicBezTo>
                    <a:cubicBezTo>
                      <a:pt x="426" y="513"/>
                      <a:pt x="730" y="483"/>
                      <a:pt x="1034" y="391"/>
                    </a:cubicBezTo>
                    <a:cubicBezTo>
                      <a:pt x="1186" y="361"/>
                      <a:pt x="1338" y="331"/>
                      <a:pt x="1459" y="270"/>
                    </a:cubicBezTo>
                    <a:cubicBezTo>
                      <a:pt x="1611" y="239"/>
                      <a:pt x="1763" y="209"/>
                      <a:pt x="1854" y="88"/>
                    </a:cubicBezTo>
                    <a:cubicBezTo>
                      <a:pt x="1915" y="57"/>
                      <a:pt x="1854" y="27"/>
                      <a:pt x="1824" y="27"/>
                    </a:cubicBezTo>
                    <a:cubicBezTo>
                      <a:pt x="1777" y="8"/>
                      <a:pt x="1730" y="1"/>
                      <a:pt x="1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6" name="Google Shape;11926;p63"/>
              <p:cNvSpPr/>
              <p:nvPr/>
            </p:nvSpPr>
            <p:spPr>
              <a:xfrm>
                <a:off x="3927775" y="1963500"/>
                <a:ext cx="399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0" extrusionOk="0">
                    <a:moveTo>
                      <a:pt x="1458" y="1"/>
                    </a:moveTo>
                    <a:cubicBezTo>
                      <a:pt x="1417" y="1"/>
                      <a:pt x="1363" y="14"/>
                      <a:pt x="1323" y="14"/>
                    </a:cubicBezTo>
                    <a:cubicBezTo>
                      <a:pt x="1231" y="14"/>
                      <a:pt x="1201" y="14"/>
                      <a:pt x="1110" y="45"/>
                    </a:cubicBezTo>
                    <a:cubicBezTo>
                      <a:pt x="1019" y="105"/>
                      <a:pt x="897" y="105"/>
                      <a:pt x="775" y="136"/>
                    </a:cubicBezTo>
                    <a:cubicBezTo>
                      <a:pt x="563" y="166"/>
                      <a:pt x="289" y="257"/>
                      <a:pt x="76" y="288"/>
                    </a:cubicBezTo>
                    <a:cubicBezTo>
                      <a:pt x="58" y="270"/>
                      <a:pt x="45" y="262"/>
                      <a:pt x="36" y="262"/>
                    </a:cubicBezTo>
                    <a:cubicBezTo>
                      <a:pt x="1" y="262"/>
                      <a:pt x="40" y="379"/>
                      <a:pt x="137" y="379"/>
                    </a:cubicBezTo>
                    <a:cubicBezTo>
                      <a:pt x="380" y="349"/>
                      <a:pt x="623" y="318"/>
                      <a:pt x="867" y="288"/>
                    </a:cubicBezTo>
                    <a:cubicBezTo>
                      <a:pt x="988" y="227"/>
                      <a:pt x="1079" y="227"/>
                      <a:pt x="1201" y="197"/>
                    </a:cubicBezTo>
                    <a:cubicBezTo>
                      <a:pt x="1262" y="197"/>
                      <a:pt x="1323" y="166"/>
                      <a:pt x="1383" y="166"/>
                    </a:cubicBezTo>
                    <a:cubicBezTo>
                      <a:pt x="1444" y="136"/>
                      <a:pt x="1505" y="136"/>
                      <a:pt x="1535" y="105"/>
                    </a:cubicBezTo>
                    <a:cubicBezTo>
                      <a:pt x="1596" y="45"/>
                      <a:pt x="1535" y="14"/>
                      <a:pt x="1505" y="14"/>
                    </a:cubicBezTo>
                    <a:cubicBezTo>
                      <a:pt x="1495" y="4"/>
                      <a:pt x="1478" y="1"/>
                      <a:pt x="1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7" name="Google Shape;11927;p63"/>
              <p:cNvSpPr/>
              <p:nvPr/>
            </p:nvSpPr>
            <p:spPr>
              <a:xfrm>
                <a:off x="3926800" y="2062625"/>
                <a:ext cx="3177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249" extrusionOk="0">
                    <a:moveTo>
                      <a:pt x="632" y="1"/>
                    </a:moveTo>
                    <a:cubicBezTo>
                      <a:pt x="510" y="1"/>
                      <a:pt x="450" y="31"/>
                      <a:pt x="328" y="31"/>
                    </a:cubicBezTo>
                    <a:cubicBezTo>
                      <a:pt x="207" y="31"/>
                      <a:pt x="146" y="92"/>
                      <a:pt x="55" y="122"/>
                    </a:cubicBezTo>
                    <a:cubicBezTo>
                      <a:pt x="0" y="149"/>
                      <a:pt x="19" y="249"/>
                      <a:pt x="88" y="249"/>
                    </a:cubicBezTo>
                    <a:cubicBezTo>
                      <a:pt x="96" y="249"/>
                      <a:pt x="105" y="247"/>
                      <a:pt x="115" y="244"/>
                    </a:cubicBezTo>
                    <a:cubicBezTo>
                      <a:pt x="298" y="183"/>
                      <a:pt x="480" y="183"/>
                      <a:pt x="662" y="183"/>
                    </a:cubicBezTo>
                    <a:lnTo>
                      <a:pt x="1210" y="183"/>
                    </a:lnTo>
                    <a:cubicBezTo>
                      <a:pt x="1240" y="183"/>
                      <a:pt x="1270" y="122"/>
                      <a:pt x="1210" y="122"/>
                    </a:cubicBezTo>
                    <a:cubicBezTo>
                      <a:pt x="1179" y="122"/>
                      <a:pt x="1118" y="122"/>
                      <a:pt x="1118" y="92"/>
                    </a:cubicBezTo>
                    <a:cubicBezTo>
                      <a:pt x="1118" y="92"/>
                      <a:pt x="1088" y="92"/>
                      <a:pt x="1088" y="31"/>
                    </a:cubicBezTo>
                    <a:cubicBezTo>
                      <a:pt x="1058" y="31"/>
                      <a:pt x="966" y="1"/>
                      <a:pt x="9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8" name="Google Shape;11928;p63"/>
              <p:cNvSpPr/>
              <p:nvPr/>
            </p:nvSpPr>
            <p:spPr>
              <a:xfrm>
                <a:off x="3908400" y="2239000"/>
                <a:ext cx="258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72" extrusionOk="0">
                    <a:moveTo>
                      <a:pt x="913" y="1"/>
                    </a:moveTo>
                    <a:cubicBezTo>
                      <a:pt x="902" y="1"/>
                      <a:pt x="892" y="8"/>
                      <a:pt x="882" y="28"/>
                    </a:cubicBezTo>
                    <a:lnTo>
                      <a:pt x="760" y="28"/>
                    </a:lnTo>
                    <a:cubicBezTo>
                      <a:pt x="699" y="28"/>
                      <a:pt x="608" y="28"/>
                      <a:pt x="547" y="58"/>
                    </a:cubicBezTo>
                    <a:cubicBezTo>
                      <a:pt x="395" y="89"/>
                      <a:pt x="274" y="119"/>
                      <a:pt x="122" y="119"/>
                    </a:cubicBezTo>
                    <a:cubicBezTo>
                      <a:pt x="0" y="119"/>
                      <a:pt x="31" y="271"/>
                      <a:pt x="122" y="271"/>
                    </a:cubicBezTo>
                    <a:cubicBezTo>
                      <a:pt x="274" y="271"/>
                      <a:pt x="395" y="241"/>
                      <a:pt x="547" y="241"/>
                    </a:cubicBezTo>
                    <a:cubicBezTo>
                      <a:pt x="608" y="241"/>
                      <a:pt x="699" y="210"/>
                      <a:pt x="760" y="210"/>
                    </a:cubicBezTo>
                    <a:cubicBezTo>
                      <a:pt x="791" y="210"/>
                      <a:pt x="851" y="210"/>
                      <a:pt x="882" y="180"/>
                    </a:cubicBezTo>
                    <a:cubicBezTo>
                      <a:pt x="912" y="180"/>
                      <a:pt x="943" y="119"/>
                      <a:pt x="1003" y="119"/>
                    </a:cubicBezTo>
                    <a:cubicBezTo>
                      <a:pt x="1034" y="89"/>
                      <a:pt x="1034" y="28"/>
                      <a:pt x="1003" y="28"/>
                    </a:cubicBezTo>
                    <a:cubicBezTo>
                      <a:pt x="963" y="28"/>
                      <a:pt x="936" y="1"/>
                      <a:pt x="9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9" name="Google Shape;11929;p63"/>
              <p:cNvSpPr/>
              <p:nvPr/>
            </p:nvSpPr>
            <p:spPr>
              <a:xfrm>
                <a:off x="3906875" y="2468225"/>
                <a:ext cx="3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434" extrusionOk="0">
                    <a:moveTo>
                      <a:pt x="1422" y="0"/>
                    </a:moveTo>
                    <a:cubicBezTo>
                      <a:pt x="1222" y="0"/>
                      <a:pt x="1027" y="55"/>
                      <a:pt x="852" y="130"/>
                    </a:cubicBezTo>
                    <a:cubicBezTo>
                      <a:pt x="639" y="160"/>
                      <a:pt x="396" y="221"/>
                      <a:pt x="152" y="282"/>
                    </a:cubicBezTo>
                    <a:cubicBezTo>
                      <a:pt x="0" y="312"/>
                      <a:pt x="61" y="434"/>
                      <a:pt x="152" y="434"/>
                    </a:cubicBezTo>
                    <a:cubicBezTo>
                      <a:pt x="365" y="373"/>
                      <a:pt x="608" y="342"/>
                      <a:pt x="852" y="282"/>
                    </a:cubicBezTo>
                    <a:cubicBezTo>
                      <a:pt x="1095" y="221"/>
                      <a:pt x="1307" y="190"/>
                      <a:pt x="1551" y="69"/>
                    </a:cubicBezTo>
                    <a:cubicBezTo>
                      <a:pt x="1581" y="69"/>
                      <a:pt x="1551" y="38"/>
                      <a:pt x="1551" y="8"/>
                    </a:cubicBezTo>
                    <a:cubicBezTo>
                      <a:pt x="1508" y="3"/>
                      <a:pt x="1464" y="0"/>
                      <a:pt x="1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0" name="Google Shape;11930;p63"/>
              <p:cNvSpPr/>
              <p:nvPr/>
            </p:nvSpPr>
            <p:spPr>
              <a:xfrm>
                <a:off x="3909150" y="2506400"/>
                <a:ext cx="182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23" extrusionOk="0">
                    <a:moveTo>
                      <a:pt x="92" y="1"/>
                    </a:moveTo>
                    <a:cubicBezTo>
                      <a:pt x="61" y="1"/>
                      <a:pt x="1" y="31"/>
                      <a:pt x="1" y="62"/>
                    </a:cubicBezTo>
                    <a:cubicBezTo>
                      <a:pt x="1" y="62"/>
                      <a:pt x="61" y="122"/>
                      <a:pt x="92" y="122"/>
                    </a:cubicBezTo>
                    <a:lnTo>
                      <a:pt x="578" y="122"/>
                    </a:lnTo>
                    <a:cubicBezTo>
                      <a:pt x="609" y="122"/>
                      <a:pt x="639" y="62"/>
                      <a:pt x="639" y="62"/>
                    </a:cubicBezTo>
                    <a:cubicBezTo>
                      <a:pt x="700" y="62"/>
                      <a:pt x="700" y="31"/>
                      <a:pt x="730" y="31"/>
                    </a:cubicBez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1" name="Google Shape;11931;p63"/>
              <p:cNvSpPr/>
              <p:nvPr/>
            </p:nvSpPr>
            <p:spPr>
              <a:xfrm>
                <a:off x="3888625" y="2867025"/>
                <a:ext cx="281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88" extrusionOk="0">
                    <a:moveTo>
                      <a:pt x="875" y="0"/>
                    </a:moveTo>
                    <a:cubicBezTo>
                      <a:pt x="825" y="0"/>
                      <a:pt x="771" y="14"/>
                      <a:pt x="730" y="14"/>
                    </a:cubicBezTo>
                    <a:cubicBezTo>
                      <a:pt x="639" y="14"/>
                      <a:pt x="578" y="14"/>
                      <a:pt x="518" y="44"/>
                    </a:cubicBezTo>
                    <a:lnTo>
                      <a:pt x="123" y="44"/>
                    </a:lnTo>
                    <a:cubicBezTo>
                      <a:pt x="31" y="135"/>
                      <a:pt x="1" y="226"/>
                      <a:pt x="62" y="226"/>
                    </a:cubicBezTo>
                    <a:lnTo>
                      <a:pt x="183" y="226"/>
                    </a:lnTo>
                    <a:cubicBezTo>
                      <a:pt x="214" y="226"/>
                      <a:pt x="275" y="287"/>
                      <a:pt x="305" y="287"/>
                    </a:cubicBezTo>
                    <a:lnTo>
                      <a:pt x="518" y="287"/>
                    </a:lnTo>
                    <a:cubicBezTo>
                      <a:pt x="609" y="287"/>
                      <a:pt x="670" y="287"/>
                      <a:pt x="761" y="226"/>
                    </a:cubicBezTo>
                    <a:lnTo>
                      <a:pt x="882" y="226"/>
                    </a:lnTo>
                    <a:cubicBezTo>
                      <a:pt x="913" y="226"/>
                      <a:pt x="943" y="197"/>
                      <a:pt x="973" y="166"/>
                    </a:cubicBezTo>
                    <a:lnTo>
                      <a:pt x="973" y="166"/>
                    </a:lnTo>
                    <a:lnTo>
                      <a:pt x="943" y="196"/>
                    </a:lnTo>
                    <a:cubicBezTo>
                      <a:pt x="974" y="196"/>
                      <a:pt x="1065" y="166"/>
                      <a:pt x="1095" y="135"/>
                    </a:cubicBezTo>
                    <a:cubicBezTo>
                      <a:pt x="1126" y="74"/>
                      <a:pt x="1095" y="44"/>
                      <a:pt x="1065" y="14"/>
                    </a:cubicBezTo>
                    <a:lnTo>
                      <a:pt x="943" y="14"/>
                    </a:lnTo>
                    <a:cubicBezTo>
                      <a:pt x="923" y="4"/>
                      <a:pt x="899" y="0"/>
                      <a:pt x="8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2" name="Google Shape;11932;p63"/>
              <p:cNvSpPr/>
              <p:nvPr/>
            </p:nvSpPr>
            <p:spPr>
              <a:xfrm>
                <a:off x="3888625" y="2994250"/>
                <a:ext cx="319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366" extrusionOk="0">
                    <a:moveTo>
                      <a:pt x="1095" y="1"/>
                    </a:moveTo>
                    <a:cubicBezTo>
                      <a:pt x="1065" y="1"/>
                      <a:pt x="974" y="1"/>
                      <a:pt x="943" y="61"/>
                    </a:cubicBezTo>
                    <a:cubicBezTo>
                      <a:pt x="822" y="61"/>
                      <a:pt x="761" y="92"/>
                      <a:pt x="639" y="92"/>
                    </a:cubicBezTo>
                    <a:cubicBezTo>
                      <a:pt x="457" y="122"/>
                      <a:pt x="214" y="153"/>
                      <a:pt x="31" y="213"/>
                    </a:cubicBezTo>
                    <a:cubicBezTo>
                      <a:pt x="1" y="213"/>
                      <a:pt x="1" y="365"/>
                      <a:pt x="62" y="365"/>
                    </a:cubicBezTo>
                    <a:cubicBezTo>
                      <a:pt x="275" y="305"/>
                      <a:pt x="487" y="305"/>
                      <a:pt x="670" y="274"/>
                    </a:cubicBezTo>
                    <a:cubicBezTo>
                      <a:pt x="791" y="274"/>
                      <a:pt x="882" y="244"/>
                      <a:pt x="974" y="244"/>
                    </a:cubicBezTo>
                    <a:cubicBezTo>
                      <a:pt x="1034" y="244"/>
                      <a:pt x="1095" y="244"/>
                      <a:pt x="1126" y="213"/>
                    </a:cubicBezTo>
                    <a:cubicBezTo>
                      <a:pt x="1186" y="213"/>
                      <a:pt x="1217" y="153"/>
                      <a:pt x="1247" y="122"/>
                    </a:cubicBezTo>
                    <a:cubicBezTo>
                      <a:pt x="1278" y="92"/>
                      <a:pt x="1247" y="61"/>
                      <a:pt x="1247" y="61"/>
                    </a:cubicBezTo>
                    <a:cubicBezTo>
                      <a:pt x="1217" y="1"/>
                      <a:pt x="1186" y="1"/>
                      <a:pt x="10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3" name="Google Shape;11933;p63"/>
              <p:cNvSpPr/>
              <p:nvPr/>
            </p:nvSpPr>
            <p:spPr>
              <a:xfrm>
                <a:off x="3887875" y="2977950"/>
                <a:ext cx="175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88" extrusionOk="0">
                    <a:moveTo>
                      <a:pt x="623" y="1"/>
                    </a:moveTo>
                    <a:cubicBezTo>
                      <a:pt x="585" y="1"/>
                      <a:pt x="538" y="14"/>
                      <a:pt x="517" y="14"/>
                    </a:cubicBezTo>
                    <a:cubicBezTo>
                      <a:pt x="487" y="14"/>
                      <a:pt x="396" y="14"/>
                      <a:pt x="365" y="45"/>
                    </a:cubicBezTo>
                    <a:cubicBezTo>
                      <a:pt x="244" y="106"/>
                      <a:pt x="183" y="106"/>
                      <a:pt x="61" y="136"/>
                    </a:cubicBezTo>
                    <a:cubicBezTo>
                      <a:pt x="31" y="136"/>
                      <a:pt x="1" y="166"/>
                      <a:pt x="31" y="197"/>
                    </a:cubicBezTo>
                    <a:cubicBezTo>
                      <a:pt x="1" y="288"/>
                      <a:pt x="31" y="288"/>
                      <a:pt x="61" y="288"/>
                    </a:cubicBezTo>
                    <a:cubicBezTo>
                      <a:pt x="183" y="227"/>
                      <a:pt x="244" y="227"/>
                      <a:pt x="365" y="197"/>
                    </a:cubicBezTo>
                    <a:cubicBezTo>
                      <a:pt x="396" y="197"/>
                      <a:pt x="457" y="166"/>
                      <a:pt x="517" y="166"/>
                    </a:cubicBezTo>
                    <a:cubicBezTo>
                      <a:pt x="548" y="166"/>
                      <a:pt x="548" y="166"/>
                      <a:pt x="578" y="136"/>
                    </a:cubicBezTo>
                    <a:cubicBezTo>
                      <a:pt x="639" y="136"/>
                      <a:pt x="639" y="136"/>
                      <a:pt x="669" y="75"/>
                    </a:cubicBezTo>
                    <a:cubicBezTo>
                      <a:pt x="669" y="45"/>
                      <a:pt x="700" y="14"/>
                      <a:pt x="669" y="14"/>
                    </a:cubicBezTo>
                    <a:cubicBezTo>
                      <a:pt x="659" y="4"/>
                      <a:pt x="642" y="1"/>
                      <a:pt x="6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4" name="Google Shape;11934;p63"/>
              <p:cNvSpPr/>
              <p:nvPr/>
            </p:nvSpPr>
            <p:spPr>
              <a:xfrm>
                <a:off x="3884900" y="3381800"/>
                <a:ext cx="273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430" extrusionOk="0">
                    <a:moveTo>
                      <a:pt x="758" y="0"/>
                    </a:moveTo>
                    <a:cubicBezTo>
                      <a:pt x="667" y="0"/>
                      <a:pt x="606" y="61"/>
                      <a:pt x="515" y="92"/>
                    </a:cubicBezTo>
                    <a:cubicBezTo>
                      <a:pt x="363" y="122"/>
                      <a:pt x="180" y="213"/>
                      <a:pt x="28" y="244"/>
                    </a:cubicBezTo>
                    <a:cubicBezTo>
                      <a:pt x="1" y="299"/>
                      <a:pt x="23" y="430"/>
                      <a:pt x="97" y="430"/>
                    </a:cubicBezTo>
                    <a:cubicBezTo>
                      <a:pt x="104" y="430"/>
                      <a:pt x="111" y="429"/>
                      <a:pt x="120" y="426"/>
                    </a:cubicBezTo>
                    <a:cubicBezTo>
                      <a:pt x="272" y="396"/>
                      <a:pt x="454" y="365"/>
                      <a:pt x="606" y="304"/>
                    </a:cubicBezTo>
                    <a:cubicBezTo>
                      <a:pt x="667" y="274"/>
                      <a:pt x="758" y="274"/>
                      <a:pt x="819" y="244"/>
                    </a:cubicBezTo>
                    <a:cubicBezTo>
                      <a:pt x="879" y="244"/>
                      <a:pt x="910" y="213"/>
                      <a:pt x="940" y="152"/>
                    </a:cubicBezTo>
                    <a:cubicBezTo>
                      <a:pt x="971" y="152"/>
                      <a:pt x="1031" y="122"/>
                      <a:pt x="1062" y="92"/>
                    </a:cubicBezTo>
                    <a:cubicBezTo>
                      <a:pt x="1092" y="61"/>
                      <a:pt x="1092" y="0"/>
                      <a:pt x="10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5" name="Google Shape;11935;p63"/>
              <p:cNvSpPr/>
              <p:nvPr/>
            </p:nvSpPr>
            <p:spPr>
              <a:xfrm>
                <a:off x="3898300" y="3663725"/>
                <a:ext cx="215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526" y="0"/>
                    </a:moveTo>
                    <a:cubicBezTo>
                      <a:pt x="495" y="0"/>
                      <a:pt x="404" y="61"/>
                      <a:pt x="374" y="61"/>
                    </a:cubicBezTo>
                    <a:cubicBezTo>
                      <a:pt x="252" y="91"/>
                      <a:pt x="131" y="183"/>
                      <a:pt x="70" y="243"/>
                    </a:cubicBezTo>
                    <a:cubicBezTo>
                      <a:pt x="1" y="335"/>
                      <a:pt x="36" y="427"/>
                      <a:pt x="84" y="427"/>
                    </a:cubicBezTo>
                    <a:cubicBezTo>
                      <a:pt x="99" y="427"/>
                      <a:pt x="116" y="418"/>
                      <a:pt x="131" y="395"/>
                    </a:cubicBezTo>
                    <a:cubicBezTo>
                      <a:pt x="252" y="335"/>
                      <a:pt x="343" y="274"/>
                      <a:pt x="435" y="243"/>
                    </a:cubicBezTo>
                    <a:cubicBezTo>
                      <a:pt x="526" y="243"/>
                      <a:pt x="556" y="213"/>
                      <a:pt x="647" y="213"/>
                    </a:cubicBezTo>
                    <a:cubicBezTo>
                      <a:pt x="678" y="213"/>
                      <a:pt x="678" y="213"/>
                      <a:pt x="708" y="183"/>
                    </a:cubicBezTo>
                    <a:lnTo>
                      <a:pt x="739" y="183"/>
                    </a:lnTo>
                    <a:cubicBezTo>
                      <a:pt x="799" y="183"/>
                      <a:pt x="830" y="183"/>
                      <a:pt x="830" y="122"/>
                    </a:cubicBezTo>
                    <a:cubicBezTo>
                      <a:pt x="860" y="122"/>
                      <a:pt x="860" y="91"/>
                      <a:pt x="830" y="61"/>
                    </a:cubicBezTo>
                    <a:cubicBezTo>
                      <a:pt x="799" y="61"/>
                      <a:pt x="739" y="0"/>
                      <a:pt x="678" y="0"/>
                    </a:cubicBezTo>
                    <a:cubicBezTo>
                      <a:pt x="678" y="0"/>
                      <a:pt x="708" y="0"/>
                      <a:pt x="708" y="61"/>
                    </a:cubicBezTo>
                    <a:cubicBezTo>
                      <a:pt x="678" y="0"/>
                      <a:pt x="647" y="0"/>
                      <a:pt x="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6" name="Google Shape;11936;p63"/>
              <p:cNvSpPr/>
              <p:nvPr/>
            </p:nvSpPr>
            <p:spPr>
              <a:xfrm>
                <a:off x="3915225" y="3953800"/>
                <a:ext cx="179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55" extrusionOk="0">
                    <a:moveTo>
                      <a:pt x="659" y="0"/>
                    </a:moveTo>
                    <a:cubicBezTo>
                      <a:pt x="652" y="0"/>
                      <a:pt x="645" y="3"/>
                      <a:pt x="639" y="8"/>
                    </a:cubicBezTo>
                    <a:lnTo>
                      <a:pt x="487" y="8"/>
                    </a:lnTo>
                    <a:cubicBezTo>
                      <a:pt x="457" y="8"/>
                      <a:pt x="426" y="39"/>
                      <a:pt x="335" y="39"/>
                    </a:cubicBezTo>
                    <a:cubicBezTo>
                      <a:pt x="274" y="69"/>
                      <a:pt x="153" y="130"/>
                      <a:pt x="62" y="160"/>
                    </a:cubicBezTo>
                    <a:cubicBezTo>
                      <a:pt x="31" y="160"/>
                      <a:pt x="1" y="191"/>
                      <a:pt x="1" y="282"/>
                    </a:cubicBezTo>
                    <a:cubicBezTo>
                      <a:pt x="1" y="326"/>
                      <a:pt x="17" y="355"/>
                      <a:pt x="38" y="355"/>
                    </a:cubicBezTo>
                    <a:cubicBezTo>
                      <a:pt x="45" y="355"/>
                      <a:pt x="53" y="351"/>
                      <a:pt x="62" y="343"/>
                    </a:cubicBezTo>
                    <a:cubicBezTo>
                      <a:pt x="183" y="312"/>
                      <a:pt x="274" y="282"/>
                      <a:pt x="366" y="221"/>
                    </a:cubicBezTo>
                    <a:cubicBezTo>
                      <a:pt x="426" y="191"/>
                      <a:pt x="457" y="191"/>
                      <a:pt x="518" y="160"/>
                    </a:cubicBezTo>
                    <a:cubicBezTo>
                      <a:pt x="578" y="160"/>
                      <a:pt x="578" y="130"/>
                      <a:pt x="609" y="130"/>
                    </a:cubicBezTo>
                    <a:cubicBezTo>
                      <a:pt x="639" y="130"/>
                      <a:pt x="639" y="69"/>
                      <a:pt x="670" y="69"/>
                    </a:cubicBezTo>
                    <a:cubicBezTo>
                      <a:pt x="719" y="45"/>
                      <a:pt x="68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7" name="Google Shape;11937;p63"/>
              <p:cNvSpPr/>
              <p:nvPr/>
            </p:nvSpPr>
            <p:spPr>
              <a:xfrm>
                <a:off x="3571600" y="4086150"/>
                <a:ext cx="1309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2435" extrusionOk="0">
                    <a:moveTo>
                      <a:pt x="78" y="0"/>
                    </a:moveTo>
                    <a:cubicBezTo>
                      <a:pt x="32" y="0"/>
                      <a:pt x="1" y="72"/>
                      <a:pt x="68" y="94"/>
                    </a:cubicBezTo>
                    <a:cubicBezTo>
                      <a:pt x="949" y="520"/>
                      <a:pt x="1770" y="915"/>
                      <a:pt x="2651" y="1310"/>
                    </a:cubicBezTo>
                    <a:cubicBezTo>
                      <a:pt x="3077" y="1523"/>
                      <a:pt x="3472" y="1705"/>
                      <a:pt x="3928" y="1888"/>
                    </a:cubicBezTo>
                    <a:cubicBezTo>
                      <a:pt x="4171" y="2009"/>
                      <a:pt x="4354" y="2070"/>
                      <a:pt x="4597" y="2192"/>
                    </a:cubicBezTo>
                    <a:cubicBezTo>
                      <a:pt x="4779" y="2283"/>
                      <a:pt x="4931" y="2374"/>
                      <a:pt x="5144" y="2435"/>
                    </a:cubicBezTo>
                    <a:cubicBezTo>
                      <a:pt x="5205" y="2435"/>
                      <a:pt x="5235" y="2344"/>
                      <a:pt x="5205" y="2313"/>
                    </a:cubicBezTo>
                    <a:cubicBezTo>
                      <a:pt x="5053" y="2161"/>
                      <a:pt x="4809" y="2070"/>
                      <a:pt x="4597" y="2009"/>
                    </a:cubicBezTo>
                    <a:cubicBezTo>
                      <a:pt x="4384" y="1918"/>
                      <a:pt x="4202" y="1827"/>
                      <a:pt x="3989" y="1736"/>
                    </a:cubicBezTo>
                    <a:cubicBezTo>
                      <a:pt x="3563" y="1553"/>
                      <a:pt x="3138" y="1371"/>
                      <a:pt x="2682" y="1158"/>
                    </a:cubicBezTo>
                    <a:cubicBezTo>
                      <a:pt x="1861" y="793"/>
                      <a:pt x="980" y="398"/>
                      <a:pt x="129" y="34"/>
                    </a:cubicBezTo>
                    <a:cubicBezTo>
                      <a:pt x="112" y="9"/>
                      <a:pt x="94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8" name="Google Shape;11938;p63"/>
              <p:cNvSpPr/>
              <p:nvPr/>
            </p:nvSpPr>
            <p:spPr>
              <a:xfrm>
                <a:off x="3653825" y="4083925"/>
                <a:ext cx="456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83" extrusionOk="0">
                    <a:moveTo>
                      <a:pt x="31" y="1"/>
                    </a:moveTo>
                    <a:cubicBezTo>
                      <a:pt x="31" y="1"/>
                      <a:pt x="1" y="123"/>
                      <a:pt x="31" y="153"/>
                    </a:cubicBezTo>
                    <a:cubicBezTo>
                      <a:pt x="335" y="275"/>
                      <a:pt x="639" y="427"/>
                      <a:pt x="913" y="548"/>
                    </a:cubicBezTo>
                    <a:cubicBezTo>
                      <a:pt x="1065" y="609"/>
                      <a:pt x="1217" y="639"/>
                      <a:pt x="1338" y="730"/>
                    </a:cubicBezTo>
                    <a:cubicBezTo>
                      <a:pt x="1399" y="761"/>
                      <a:pt x="1490" y="791"/>
                      <a:pt x="1520" y="791"/>
                    </a:cubicBezTo>
                    <a:cubicBezTo>
                      <a:pt x="1612" y="852"/>
                      <a:pt x="1672" y="882"/>
                      <a:pt x="1764" y="882"/>
                    </a:cubicBezTo>
                    <a:cubicBezTo>
                      <a:pt x="1794" y="882"/>
                      <a:pt x="1824" y="791"/>
                      <a:pt x="1794" y="761"/>
                    </a:cubicBezTo>
                    <a:cubicBezTo>
                      <a:pt x="1764" y="730"/>
                      <a:pt x="1672" y="700"/>
                      <a:pt x="1612" y="639"/>
                    </a:cubicBezTo>
                    <a:cubicBezTo>
                      <a:pt x="1520" y="609"/>
                      <a:pt x="1460" y="578"/>
                      <a:pt x="1399" y="578"/>
                    </a:cubicBezTo>
                    <a:cubicBezTo>
                      <a:pt x="1247" y="487"/>
                      <a:pt x="1095" y="457"/>
                      <a:pt x="943" y="396"/>
                    </a:cubicBezTo>
                    <a:cubicBezTo>
                      <a:pt x="639" y="275"/>
                      <a:pt x="335" y="153"/>
                      <a:pt x="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9" name="Google Shape;11939;p63"/>
              <p:cNvSpPr/>
              <p:nvPr/>
            </p:nvSpPr>
            <p:spPr>
              <a:xfrm>
                <a:off x="3670050" y="4053450"/>
                <a:ext cx="3015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61" extrusionOk="0">
                    <a:moveTo>
                      <a:pt x="95" y="0"/>
                    </a:moveTo>
                    <a:cubicBezTo>
                      <a:pt x="41" y="0"/>
                      <a:pt x="1" y="128"/>
                      <a:pt x="112" y="156"/>
                    </a:cubicBezTo>
                    <a:cubicBezTo>
                      <a:pt x="294" y="247"/>
                      <a:pt x="507" y="308"/>
                      <a:pt x="659" y="338"/>
                    </a:cubicBezTo>
                    <a:cubicBezTo>
                      <a:pt x="719" y="399"/>
                      <a:pt x="841" y="430"/>
                      <a:pt x="902" y="430"/>
                    </a:cubicBezTo>
                    <a:cubicBezTo>
                      <a:pt x="993" y="460"/>
                      <a:pt x="1115" y="460"/>
                      <a:pt x="1175" y="460"/>
                    </a:cubicBezTo>
                    <a:cubicBezTo>
                      <a:pt x="1206" y="460"/>
                      <a:pt x="1206" y="430"/>
                      <a:pt x="1175" y="430"/>
                    </a:cubicBezTo>
                    <a:cubicBezTo>
                      <a:pt x="1145" y="399"/>
                      <a:pt x="1115" y="399"/>
                      <a:pt x="1115" y="338"/>
                    </a:cubicBezTo>
                    <a:cubicBezTo>
                      <a:pt x="1054" y="308"/>
                      <a:pt x="1023" y="308"/>
                      <a:pt x="963" y="278"/>
                    </a:cubicBezTo>
                    <a:cubicBezTo>
                      <a:pt x="871" y="247"/>
                      <a:pt x="750" y="187"/>
                      <a:pt x="689" y="187"/>
                    </a:cubicBezTo>
                    <a:cubicBezTo>
                      <a:pt x="507" y="126"/>
                      <a:pt x="294" y="95"/>
                      <a:pt x="112" y="4"/>
                    </a:cubicBezTo>
                    <a:cubicBezTo>
                      <a:pt x="106" y="1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0" name="Google Shape;11940;p63"/>
              <p:cNvSpPr/>
              <p:nvPr/>
            </p:nvSpPr>
            <p:spPr>
              <a:xfrm>
                <a:off x="3679675" y="4010975"/>
                <a:ext cx="182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427" extrusionOk="0">
                    <a:moveTo>
                      <a:pt x="61" y="1"/>
                    </a:moveTo>
                    <a:cubicBezTo>
                      <a:pt x="31" y="1"/>
                      <a:pt x="0" y="1"/>
                      <a:pt x="0" y="31"/>
                    </a:cubicBezTo>
                    <a:cubicBezTo>
                      <a:pt x="31" y="62"/>
                      <a:pt x="31" y="153"/>
                      <a:pt x="61" y="153"/>
                    </a:cubicBezTo>
                    <a:cubicBezTo>
                      <a:pt x="152" y="183"/>
                      <a:pt x="274" y="214"/>
                      <a:pt x="334" y="305"/>
                    </a:cubicBezTo>
                    <a:cubicBezTo>
                      <a:pt x="365" y="335"/>
                      <a:pt x="426" y="335"/>
                      <a:pt x="486" y="366"/>
                    </a:cubicBezTo>
                    <a:lnTo>
                      <a:pt x="578" y="366"/>
                    </a:lnTo>
                    <a:cubicBezTo>
                      <a:pt x="608" y="366"/>
                      <a:pt x="608" y="366"/>
                      <a:pt x="638" y="427"/>
                    </a:cubicBezTo>
                    <a:cubicBezTo>
                      <a:pt x="669" y="427"/>
                      <a:pt x="730" y="366"/>
                      <a:pt x="669" y="335"/>
                    </a:cubicBezTo>
                    <a:cubicBezTo>
                      <a:pt x="638" y="335"/>
                      <a:pt x="638" y="305"/>
                      <a:pt x="608" y="305"/>
                    </a:cubicBezTo>
                    <a:cubicBezTo>
                      <a:pt x="608" y="305"/>
                      <a:pt x="578" y="305"/>
                      <a:pt x="578" y="275"/>
                    </a:cubicBezTo>
                    <a:lnTo>
                      <a:pt x="517" y="214"/>
                    </a:lnTo>
                    <a:cubicBezTo>
                      <a:pt x="517" y="214"/>
                      <a:pt x="486" y="183"/>
                      <a:pt x="456" y="183"/>
                    </a:cubicBezTo>
                    <a:cubicBezTo>
                      <a:pt x="426" y="183"/>
                      <a:pt x="426" y="153"/>
                      <a:pt x="365" y="153"/>
                    </a:cubicBezTo>
                    <a:cubicBezTo>
                      <a:pt x="274" y="92"/>
                      <a:pt x="183" y="62"/>
                      <a:pt x="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1" name="Google Shape;11941;p63"/>
              <p:cNvSpPr/>
              <p:nvPr/>
            </p:nvSpPr>
            <p:spPr>
              <a:xfrm>
                <a:off x="3590275" y="3833075"/>
                <a:ext cx="78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020" extrusionOk="0">
                    <a:moveTo>
                      <a:pt x="118" y="0"/>
                    </a:moveTo>
                    <a:cubicBezTo>
                      <a:pt x="41" y="0"/>
                      <a:pt x="0" y="129"/>
                      <a:pt x="111" y="156"/>
                    </a:cubicBezTo>
                    <a:cubicBezTo>
                      <a:pt x="597" y="339"/>
                      <a:pt x="1144" y="552"/>
                      <a:pt x="1631" y="673"/>
                    </a:cubicBezTo>
                    <a:cubicBezTo>
                      <a:pt x="1904" y="764"/>
                      <a:pt x="2117" y="825"/>
                      <a:pt x="2391" y="886"/>
                    </a:cubicBezTo>
                    <a:cubicBezTo>
                      <a:pt x="2512" y="916"/>
                      <a:pt x="2664" y="947"/>
                      <a:pt x="2786" y="947"/>
                    </a:cubicBezTo>
                    <a:cubicBezTo>
                      <a:pt x="2853" y="991"/>
                      <a:pt x="2936" y="1019"/>
                      <a:pt x="3023" y="1019"/>
                    </a:cubicBezTo>
                    <a:cubicBezTo>
                      <a:pt x="3055" y="1019"/>
                      <a:pt x="3088" y="1016"/>
                      <a:pt x="3120" y="1007"/>
                    </a:cubicBezTo>
                    <a:cubicBezTo>
                      <a:pt x="3151" y="1007"/>
                      <a:pt x="3151" y="916"/>
                      <a:pt x="3151" y="916"/>
                    </a:cubicBezTo>
                    <a:cubicBezTo>
                      <a:pt x="3090" y="856"/>
                      <a:pt x="2968" y="856"/>
                      <a:pt x="2847" y="795"/>
                    </a:cubicBezTo>
                    <a:cubicBezTo>
                      <a:pt x="2725" y="764"/>
                      <a:pt x="2573" y="734"/>
                      <a:pt x="2482" y="734"/>
                    </a:cubicBezTo>
                    <a:lnTo>
                      <a:pt x="1661" y="491"/>
                    </a:lnTo>
                    <a:cubicBezTo>
                      <a:pt x="1144" y="339"/>
                      <a:pt x="658" y="187"/>
                      <a:pt x="141" y="4"/>
                    </a:cubicBezTo>
                    <a:cubicBezTo>
                      <a:pt x="133" y="2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2" name="Google Shape;11942;p63"/>
              <p:cNvSpPr/>
              <p:nvPr/>
            </p:nvSpPr>
            <p:spPr>
              <a:xfrm>
                <a:off x="3647000" y="3814925"/>
                <a:ext cx="213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97" extrusionOk="0">
                    <a:moveTo>
                      <a:pt x="91" y="1"/>
                    </a:moveTo>
                    <a:cubicBezTo>
                      <a:pt x="31" y="1"/>
                      <a:pt x="0" y="1"/>
                      <a:pt x="0" y="62"/>
                    </a:cubicBezTo>
                    <a:cubicBezTo>
                      <a:pt x="0" y="123"/>
                      <a:pt x="0" y="153"/>
                      <a:pt x="61" y="153"/>
                    </a:cubicBezTo>
                    <a:cubicBezTo>
                      <a:pt x="152" y="214"/>
                      <a:pt x="274" y="244"/>
                      <a:pt x="426" y="305"/>
                    </a:cubicBezTo>
                    <a:cubicBezTo>
                      <a:pt x="517" y="366"/>
                      <a:pt x="547" y="366"/>
                      <a:pt x="608" y="396"/>
                    </a:cubicBezTo>
                    <a:lnTo>
                      <a:pt x="821" y="396"/>
                    </a:lnTo>
                    <a:cubicBezTo>
                      <a:pt x="851" y="396"/>
                      <a:pt x="851" y="335"/>
                      <a:pt x="821" y="305"/>
                    </a:cubicBezTo>
                    <a:lnTo>
                      <a:pt x="730" y="244"/>
                    </a:lnTo>
                    <a:lnTo>
                      <a:pt x="699" y="214"/>
                    </a:lnTo>
                    <a:lnTo>
                      <a:pt x="669" y="214"/>
                    </a:lnTo>
                    <a:cubicBezTo>
                      <a:pt x="578" y="153"/>
                      <a:pt x="547" y="153"/>
                      <a:pt x="456" y="123"/>
                    </a:cubicBezTo>
                    <a:cubicBezTo>
                      <a:pt x="334" y="92"/>
                      <a:pt x="243" y="62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3" name="Google Shape;11943;p63"/>
              <p:cNvSpPr/>
              <p:nvPr/>
            </p:nvSpPr>
            <p:spPr>
              <a:xfrm>
                <a:off x="3647000" y="3776175"/>
                <a:ext cx="19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44" extrusionOk="0">
                    <a:moveTo>
                      <a:pt x="122" y="1"/>
                    </a:moveTo>
                    <a:cubicBezTo>
                      <a:pt x="91" y="1"/>
                      <a:pt x="61" y="1"/>
                      <a:pt x="0" y="31"/>
                    </a:cubicBezTo>
                    <a:cubicBezTo>
                      <a:pt x="61" y="122"/>
                      <a:pt x="91" y="183"/>
                      <a:pt x="122" y="183"/>
                    </a:cubicBezTo>
                    <a:cubicBezTo>
                      <a:pt x="243" y="183"/>
                      <a:pt x="365" y="244"/>
                      <a:pt x="456" y="244"/>
                    </a:cubicBezTo>
                    <a:lnTo>
                      <a:pt x="760" y="244"/>
                    </a:lnTo>
                    <a:cubicBezTo>
                      <a:pt x="790" y="244"/>
                      <a:pt x="790" y="183"/>
                      <a:pt x="760" y="153"/>
                    </a:cubicBezTo>
                    <a:cubicBezTo>
                      <a:pt x="730" y="122"/>
                      <a:pt x="638" y="122"/>
                      <a:pt x="608" y="92"/>
                    </a:cubicBezTo>
                    <a:cubicBezTo>
                      <a:pt x="578" y="92"/>
                      <a:pt x="578" y="31"/>
                      <a:pt x="547" y="31"/>
                    </a:cubicBezTo>
                    <a:lnTo>
                      <a:pt x="456" y="31"/>
                    </a:lnTo>
                    <a:cubicBezTo>
                      <a:pt x="334" y="31"/>
                      <a:pt x="243" y="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4" name="Google Shape;11944;p63"/>
              <p:cNvSpPr/>
              <p:nvPr/>
            </p:nvSpPr>
            <p:spPr>
              <a:xfrm>
                <a:off x="3639400" y="3878775"/>
                <a:ext cx="319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65" extrusionOk="0">
                    <a:moveTo>
                      <a:pt x="122" y="0"/>
                    </a:moveTo>
                    <a:cubicBezTo>
                      <a:pt x="61" y="0"/>
                      <a:pt x="0" y="122"/>
                      <a:pt x="91" y="152"/>
                    </a:cubicBezTo>
                    <a:cubicBezTo>
                      <a:pt x="274" y="183"/>
                      <a:pt x="456" y="274"/>
                      <a:pt x="669" y="304"/>
                    </a:cubicBezTo>
                    <a:cubicBezTo>
                      <a:pt x="730" y="335"/>
                      <a:pt x="851" y="335"/>
                      <a:pt x="912" y="365"/>
                    </a:cubicBezTo>
                    <a:lnTo>
                      <a:pt x="1216" y="365"/>
                    </a:lnTo>
                    <a:cubicBezTo>
                      <a:pt x="1277" y="365"/>
                      <a:pt x="1277" y="335"/>
                      <a:pt x="1216" y="304"/>
                    </a:cubicBezTo>
                    <a:cubicBezTo>
                      <a:pt x="1186" y="274"/>
                      <a:pt x="1155" y="274"/>
                      <a:pt x="1094" y="243"/>
                    </a:cubicBezTo>
                    <a:cubicBezTo>
                      <a:pt x="1064" y="183"/>
                      <a:pt x="1034" y="183"/>
                      <a:pt x="1003" y="183"/>
                    </a:cubicBezTo>
                    <a:cubicBezTo>
                      <a:pt x="882" y="152"/>
                      <a:pt x="790" y="152"/>
                      <a:pt x="699" y="122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5" name="Google Shape;11945;p63"/>
              <p:cNvSpPr/>
              <p:nvPr/>
            </p:nvSpPr>
            <p:spPr>
              <a:xfrm>
                <a:off x="3585375" y="3653100"/>
                <a:ext cx="798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574" extrusionOk="0">
                    <a:moveTo>
                      <a:pt x="82" y="1"/>
                    </a:moveTo>
                    <a:cubicBezTo>
                      <a:pt x="15" y="1"/>
                      <a:pt x="1" y="91"/>
                      <a:pt x="94" y="91"/>
                    </a:cubicBezTo>
                    <a:cubicBezTo>
                      <a:pt x="611" y="182"/>
                      <a:pt x="1097" y="243"/>
                      <a:pt x="1644" y="364"/>
                    </a:cubicBezTo>
                    <a:cubicBezTo>
                      <a:pt x="1918" y="395"/>
                      <a:pt x="2131" y="456"/>
                      <a:pt x="2404" y="486"/>
                    </a:cubicBezTo>
                    <a:cubicBezTo>
                      <a:pt x="2526" y="516"/>
                      <a:pt x="2678" y="516"/>
                      <a:pt x="2769" y="547"/>
                    </a:cubicBezTo>
                    <a:cubicBezTo>
                      <a:pt x="2850" y="547"/>
                      <a:pt x="2931" y="574"/>
                      <a:pt x="3012" y="574"/>
                    </a:cubicBezTo>
                    <a:cubicBezTo>
                      <a:pt x="3053" y="574"/>
                      <a:pt x="3093" y="567"/>
                      <a:pt x="3134" y="547"/>
                    </a:cubicBezTo>
                    <a:cubicBezTo>
                      <a:pt x="3164" y="547"/>
                      <a:pt x="3195" y="486"/>
                      <a:pt x="3164" y="486"/>
                    </a:cubicBezTo>
                    <a:cubicBezTo>
                      <a:pt x="3073" y="395"/>
                      <a:pt x="2982" y="395"/>
                      <a:pt x="2860" y="395"/>
                    </a:cubicBezTo>
                    <a:cubicBezTo>
                      <a:pt x="2739" y="395"/>
                      <a:pt x="2617" y="364"/>
                      <a:pt x="2526" y="364"/>
                    </a:cubicBezTo>
                    <a:lnTo>
                      <a:pt x="1705" y="243"/>
                    </a:lnTo>
                    <a:cubicBezTo>
                      <a:pt x="1189" y="182"/>
                      <a:pt x="702" y="91"/>
                      <a:pt x="155" y="30"/>
                    </a:cubicBezTo>
                    <a:cubicBezTo>
                      <a:pt x="127" y="9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6" name="Google Shape;11946;p63"/>
              <p:cNvSpPr/>
              <p:nvPr/>
            </p:nvSpPr>
            <p:spPr>
              <a:xfrm>
                <a:off x="3644700" y="3621175"/>
                <a:ext cx="198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65" extrusionOk="0">
                    <a:moveTo>
                      <a:pt x="62" y="0"/>
                    </a:moveTo>
                    <a:cubicBezTo>
                      <a:pt x="31" y="0"/>
                      <a:pt x="1" y="0"/>
                      <a:pt x="1" y="30"/>
                    </a:cubicBezTo>
                    <a:cubicBezTo>
                      <a:pt x="1" y="91"/>
                      <a:pt x="1" y="122"/>
                      <a:pt x="31" y="122"/>
                    </a:cubicBezTo>
                    <a:cubicBezTo>
                      <a:pt x="183" y="243"/>
                      <a:pt x="396" y="304"/>
                      <a:pt x="609" y="365"/>
                    </a:cubicBezTo>
                    <a:cubicBezTo>
                      <a:pt x="639" y="365"/>
                      <a:pt x="761" y="365"/>
                      <a:pt x="791" y="304"/>
                    </a:cubicBezTo>
                    <a:lnTo>
                      <a:pt x="791" y="243"/>
                    </a:lnTo>
                    <a:cubicBezTo>
                      <a:pt x="791" y="213"/>
                      <a:pt x="761" y="213"/>
                      <a:pt x="700" y="213"/>
                    </a:cubicBezTo>
                    <a:cubicBezTo>
                      <a:pt x="670" y="152"/>
                      <a:pt x="609" y="152"/>
                      <a:pt x="548" y="152"/>
                    </a:cubicBezTo>
                    <a:cubicBezTo>
                      <a:pt x="518" y="152"/>
                      <a:pt x="457" y="122"/>
                      <a:pt x="396" y="122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7" name="Google Shape;11947;p63"/>
              <p:cNvSpPr/>
              <p:nvPr/>
            </p:nvSpPr>
            <p:spPr>
              <a:xfrm>
                <a:off x="3646225" y="3587425"/>
                <a:ext cx="22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56" extrusionOk="0">
                    <a:moveTo>
                      <a:pt x="1" y="182"/>
                    </a:moveTo>
                    <a:lnTo>
                      <a:pt x="1" y="182"/>
                    </a:lnTo>
                    <a:cubicBezTo>
                      <a:pt x="1" y="186"/>
                      <a:pt x="1" y="190"/>
                      <a:pt x="1" y="195"/>
                    </a:cubicBezTo>
                    <a:cubicBezTo>
                      <a:pt x="1" y="190"/>
                      <a:pt x="1" y="186"/>
                      <a:pt x="1" y="182"/>
                    </a:cubicBezTo>
                    <a:close/>
                    <a:moveTo>
                      <a:pt x="815" y="1"/>
                    </a:moveTo>
                    <a:cubicBezTo>
                      <a:pt x="761" y="1"/>
                      <a:pt x="722" y="29"/>
                      <a:pt x="700" y="73"/>
                    </a:cubicBezTo>
                    <a:cubicBezTo>
                      <a:pt x="609" y="73"/>
                      <a:pt x="578" y="104"/>
                      <a:pt x="487" y="104"/>
                    </a:cubicBezTo>
                    <a:cubicBezTo>
                      <a:pt x="441" y="119"/>
                      <a:pt x="388" y="127"/>
                      <a:pt x="327" y="127"/>
                    </a:cubicBezTo>
                    <a:cubicBezTo>
                      <a:pt x="267" y="127"/>
                      <a:pt x="198" y="119"/>
                      <a:pt x="122" y="104"/>
                    </a:cubicBezTo>
                    <a:cubicBezTo>
                      <a:pt x="93" y="104"/>
                      <a:pt x="10" y="104"/>
                      <a:pt x="1" y="182"/>
                    </a:cubicBezTo>
                    <a:lnTo>
                      <a:pt x="1" y="182"/>
                    </a:lnTo>
                    <a:cubicBezTo>
                      <a:pt x="3" y="173"/>
                      <a:pt x="5" y="169"/>
                      <a:pt x="10" y="169"/>
                    </a:cubicBezTo>
                    <a:cubicBezTo>
                      <a:pt x="23" y="169"/>
                      <a:pt x="50" y="204"/>
                      <a:pt x="92" y="225"/>
                    </a:cubicBezTo>
                    <a:cubicBezTo>
                      <a:pt x="244" y="256"/>
                      <a:pt x="335" y="256"/>
                      <a:pt x="487" y="256"/>
                    </a:cubicBezTo>
                    <a:cubicBezTo>
                      <a:pt x="578" y="256"/>
                      <a:pt x="639" y="225"/>
                      <a:pt x="700" y="225"/>
                    </a:cubicBezTo>
                    <a:cubicBezTo>
                      <a:pt x="730" y="225"/>
                      <a:pt x="761" y="195"/>
                      <a:pt x="791" y="195"/>
                    </a:cubicBezTo>
                    <a:cubicBezTo>
                      <a:pt x="791" y="195"/>
                      <a:pt x="852" y="195"/>
                      <a:pt x="852" y="134"/>
                    </a:cubicBezTo>
                    <a:cubicBezTo>
                      <a:pt x="882" y="134"/>
                      <a:pt x="882" y="104"/>
                      <a:pt x="882" y="73"/>
                    </a:cubicBezTo>
                    <a:lnTo>
                      <a:pt x="882" y="104"/>
                    </a:lnTo>
                    <a:lnTo>
                      <a:pt x="913" y="73"/>
                    </a:lnTo>
                    <a:cubicBezTo>
                      <a:pt x="913" y="13"/>
                      <a:pt x="913" y="13"/>
                      <a:pt x="882" y="13"/>
                    </a:cubicBezTo>
                    <a:cubicBezTo>
                      <a:pt x="858" y="5"/>
                      <a:pt x="836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8" name="Google Shape;11948;p63"/>
              <p:cNvSpPr/>
              <p:nvPr/>
            </p:nvSpPr>
            <p:spPr>
              <a:xfrm>
                <a:off x="3641675" y="3558100"/>
                <a:ext cx="19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2" extrusionOk="0">
                    <a:moveTo>
                      <a:pt x="61" y="0"/>
                    </a:moveTo>
                    <a:cubicBezTo>
                      <a:pt x="0" y="0"/>
                      <a:pt x="0" y="91"/>
                      <a:pt x="61" y="91"/>
                    </a:cubicBezTo>
                    <a:lnTo>
                      <a:pt x="669" y="91"/>
                    </a:lnTo>
                    <a:cubicBezTo>
                      <a:pt x="760" y="91"/>
                      <a:pt x="760" y="0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9" name="Google Shape;11949;p63"/>
              <p:cNvSpPr/>
              <p:nvPr/>
            </p:nvSpPr>
            <p:spPr>
              <a:xfrm>
                <a:off x="3644700" y="3692600"/>
                <a:ext cx="2055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53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lnTo>
                      <a:pt x="670" y="152"/>
                    </a:lnTo>
                    <a:cubicBezTo>
                      <a:pt x="700" y="152"/>
                      <a:pt x="822" y="122"/>
                      <a:pt x="822" y="91"/>
                    </a:cubicBezTo>
                    <a:cubicBezTo>
                      <a:pt x="822" y="0"/>
                      <a:pt x="700" y="0"/>
                      <a:pt x="6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0" name="Google Shape;11950;p63"/>
              <p:cNvSpPr/>
              <p:nvPr/>
            </p:nvSpPr>
            <p:spPr>
              <a:xfrm>
                <a:off x="3608800" y="3440225"/>
                <a:ext cx="435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9" extrusionOk="0">
                    <a:moveTo>
                      <a:pt x="29" y="1"/>
                    </a:moveTo>
                    <a:cubicBezTo>
                      <a:pt x="1" y="1"/>
                      <a:pt x="2" y="73"/>
                      <a:pt x="69" y="95"/>
                    </a:cubicBezTo>
                    <a:cubicBezTo>
                      <a:pt x="312" y="217"/>
                      <a:pt x="616" y="247"/>
                      <a:pt x="890" y="277"/>
                    </a:cubicBezTo>
                    <a:cubicBezTo>
                      <a:pt x="1042" y="277"/>
                      <a:pt x="1194" y="338"/>
                      <a:pt x="1315" y="338"/>
                    </a:cubicBezTo>
                    <a:lnTo>
                      <a:pt x="1498" y="338"/>
                    </a:lnTo>
                    <a:cubicBezTo>
                      <a:pt x="1589" y="338"/>
                      <a:pt x="1619" y="338"/>
                      <a:pt x="1680" y="277"/>
                    </a:cubicBezTo>
                    <a:cubicBezTo>
                      <a:pt x="1741" y="247"/>
                      <a:pt x="1680" y="217"/>
                      <a:pt x="1680" y="217"/>
                    </a:cubicBezTo>
                    <a:cubicBezTo>
                      <a:pt x="1670" y="207"/>
                      <a:pt x="1656" y="203"/>
                      <a:pt x="1640" y="203"/>
                    </a:cubicBezTo>
                    <a:cubicBezTo>
                      <a:pt x="1606" y="203"/>
                      <a:pt x="1559" y="217"/>
                      <a:pt x="1498" y="217"/>
                    </a:cubicBezTo>
                    <a:lnTo>
                      <a:pt x="890" y="217"/>
                    </a:lnTo>
                    <a:cubicBezTo>
                      <a:pt x="616" y="186"/>
                      <a:pt x="312" y="156"/>
                      <a:pt x="69" y="34"/>
                    </a:cubicBezTo>
                    <a:cubicBezTo>
                      <a:pt x="53" y="10"/>
                      <a:pt x="39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1" name="Google Shape;11951;p63"/>
              <p:cNvSpPr/>
              <p:nvPr/>
            </p:nvSpPr>
            <p:spPr>
              <a:xfrm>
                <a:off x="3633325" y="3412200"/>
                <a:ext cx="251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74" extrusionOk="0">
                    <a:moveTo>
                      <a:pt x="61" y="0"/>
                    </a:moveTo>
                    <a:cubicBezTo>
                      <a:pt x="0" y="0"/>
                      <a:pt x="0" y="152"/>
                      <a:pt x="61" y="152"/>
                    </a:cubicBezTo>
                    <a:cubicBezTo>
                      <a:pt x="213" y="213"/>
                      <a:pt x="365" y="213"/>
                      <a:pt x="517" y="243"/>
                    </a:cubicBezTo>
                    <a:cubicBezTo>
                      <a:pt x="608" y="243"/>
                      <a:pt x="669" y="243"/>
                      <a:pt x="760" y="274"/>
                    </a:cubicBezTo>
                    <a:lnTo>
                      <a:pt x="851" y="274"/>
                    </a:lnTo>
                    <a:cubicBezTo>
                      <a:pt x="912" y="274"/>
                      <a:pt x="942" y="274"/>
                      <a:pt x="973" y="243"/>
                    </a:cubicBezTo>
                    <a:cubicBezTo>
                      <a:pt x="973" y="213"/>
                      <a:pt x="1003" y="213"/>
                      <a:pt x="973" y="152"/>
                    </a:cubicBezTo>
                    <a:cubicBezTo>
                      <a:pt x="942" y="91"/>
                      <a:pt x="821" y="91"/>
                      <a:pt x="760" y="91"/>
                    </a:cubicBezTo>
                    <a:cubicBezTo>
                      <a:pt x="669" y="91"/>
                      <a:pt x="608" y="91"/>
                      <a:pt x="517" y="61"/>
                    </a:cubicBezTo>
                    <a:cubicBezTo>
                      <a:pt x="365" y="6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2" name="Google Shape;11952;p63"/>
              <p:cNvSpPr/>
              <p:nvPr/>
            </p:nvSpPr>
            <p:spPr>
              <a:xfrm>
                <a:off x="3637875" y="3370400"/>
                <a:ext cx="17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44" extrusionOk="0">
                    <a:moveTo>
                      <a:pt x="122" y="1"/>
                    </a:moveTo>
                    <a:cubicBezTo>
                      <a:pt x="0" y="92"/>
                      <a:pt x="0" y="244"/>
                      <a:pt x="122" y="244"/>
                    </a:cubicBezTo>
                    <a:lnTo>
                      <a:pt x="578" y="244"/>
                    </a:lnTo>
                    <a:cubicBezTo>
                      <a:pt x="608" y="244"/>
                      <a:pt x="639" y="244"/>
                      <a:pt x="639" y="183"/>
                    </a:cubicBezTo>
                    <a:lnTo>
                      <a:pt x="608" y="183"/>
                    </a:lnTo>
                    <a:cubicBezTo>
                      <a:pt x="639" y="183"/>
                      <a:pt x="639" y="183"/>
                      <a:pt x="669" y="152"/>
                    </a:cubicBezTo>
                    <a:cubicBezTo>
                      <a:pt x="699" y="152"/>
                      <a:pt x="699" y="122"/>
                      <a:pt x="669" y="92"/>
                    </a:cubicBezTo>
                    <a:cubicBezTo>
                      <a:pt x="639" y="92"/>
                      <a:pt x="639" y="31"/>
                      <a:pt x="608" y="31"/>
                    </a:cubicBezTo>
                    <a:lnTo>
                      <a:pt x="639" y="31"/>
                    </a:lnTo>
                    <a:cubicBezTo>
                      <a:pt x="608" y="1"/>
                      <a:pt x="608" y="1"/>
                      <a:pt x="5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3" name="Google Shape;11953;p63"/>
              <p:cNvSpPr/>
              <p:nvPr/>
            </p:nvSpPr>
            <p:spPr>
              <a:xfrm>
                <a:off x="3586200" y="3305050"/>
                <a:ext cx="78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" extrusionOk="0">
                    <a:moveTo>
                      <a:pt x="152" y="1"/>
                    </a:moveTo>
                    <a:cubicBezTo>
                      <a:pt x="92" y="1"/>
                      <a:pt x="0" y="152"/>
                      <a:pt x="122" y="152"/>
                    </a:cubicBezTo>
                    <a:cubicBezTo>
                      <a:pt x="608" y="274"/>
                      <a:pt x="1125" y="335"/>
                      <a:pt x="1642" y="396"/>
                    </a:cubicBezTo>
                    <a:cubicBezTo>
                      <a:pt x="1915" y="426"/>
                      <a:pt x="2128" y="426"/>
                      <a:pt x="2402" y="426"/>
                    </a:cubicBezTo>
                    <a:lnTo>
                      <a:pt x="2797" y="426"/>
                    </a:lnTo>
                    <a:cubicBezTo>
                      <a:pt x="2888" y="426"/>
                      <a:pt x="2979" y="426"/>
                      <a:pt x="3101" y="396"/>
                    </a:cubicBezTo>
                    <a:cubicBezTo>
                      <a:pt x="3131" y="396"/>
                      <a:pt x="3131" y="304"/>
                      <a:pt x="3101" y="304"/>
                    </a:cubicBezTo>
                    <a:cubicBezTo>
                      <a:pt x="2979" y="274"/>
                      <a:pt x="2888" y="274"/>
                      <a:pt x="2797" y="274"/>
                    </a:cubicBezTo>
                    <a:lnTo>
                      <a:pt x="2432" y="274"/>
                    </a:lnTo>
                    <a:cubicBezTo>
                      <a:pt x="2189" y="274"/>
                      <a:pt x="1946" y="244"/>
                      <a:pt x="1672" y="244"/>
                    </a:cubicBezTo>
                    <a:cubicBezTo>
                      <a:pt x="1186" y="183"/>
                      <a:pt x="669" y="122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4" name="Google Shape;11954;p63"/>
              <p:cNvSpPr/>
              <p:nvPr/>
            </p:nvSpPr>
            <p:spPr>
              <a:xfrm>
                <a:off x="3637875" y="3273900"/>
                <a:ext cx="220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14" extrusionOk="0">
                    <a:moveTo>
                      <a:pt x="122" y="0"/>
                    </a:moveTo>
                    <a:cubicBezTo>
                      <a:pt x="31" y="0"/>
                      <a:pt x="0" y="91"/>
                      <a:pt x="61" y="152"/>
                    </a:cubicBezTo>
                    <a:cubicBezTo>
                      <a:pt x="183" y="152"/>
                      <a:pt x="304" y="183"/>
                      <a:pt x="426" y="183"/>
                    </a:cubicBezTo>
                    <a:cubicBezTo>
                      <a:pt x="487" y="183"/>
                      <a:pt x="517" y="183"/>
                      <a:pt x="608" y="213"/>
                    </a:cubicBezTo>
                    <a:lnTo>
                      <a:pt x="791" y="213"/>
                    </a:lnTo>
                    <a:cubicBezTo>
                      <a:pt x="821" y="213"/>
                      <a:pt x="882" y="152"/>
                      <a:pt x="791" y="122"/>
                    </a:cubicBezTo>
                    <a:cubicBezTo>
                      <a:pt x="760" y="122"/>
                      <a:pt x="730" y="61"/>
                      <a:pt x="730" y="61"/>
                    </a:cubicBezTo>
                    <a:lnTo>
                      <a:pt x="639" y="61"/>
                    </a:lnTo>
                    <a:cubicBezTo>
                      <a:pt x="578" y="61"/>
                      <a:pt x="517" y="61"/>
                      <a:pt x="456" y="31"/>
                    </a:cubicBezTo>
                    <a:cubicBezTo>
                      <a:pt x="335" y="31"/>
                      <a:pt x="213" y="0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5" name="Google Shape;11955;p63"/>
              <p:cNvSpPr/>
              <p:nvPr/>
            </p:nvSpPr>
            <p:spPr>
              <a:xfrm>
                <a:off x="3580500" y="3142075"/>
                <a:ext cx="703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383" extrusionOk="0">
                    <a:moveTo>
                      <a:pt x="120" y="1"/>
                    </a:moveTo>
                    <a:cubicBezTo>
                      <a:pt x="9" y="1"/>
                      <a:pt x="0" y="111"/>
                      <a:pt x="76" y="136"/>
                    </a:cubicBezTo>
                    <a:cubicBezTo>
                      <a:pt x="532" y="228"/>
                      <a:pt x="988" y="288"/>
                      <a:pt x="1444" y="319"/>
                    </a:cubicBezTo>
                    <a:cubicBezTo>
                      <a:pt x="1687" y="319"/>
                      <a:pt x="1900" y="380"/>
                      <a:pt x="2143" y="380"/>
                    </a:cubicBezTo>
                    <a:cubicBezTo>
                      <a:pt x="2214" y="380"/>
                      <a:pt x="2289" y="383"/>
                      <a:pt x="2363" y="383"/>
                    </a:cubicBezTo>
                    <a:cubicBezTo>
                      <a:pt x="2512" y="383"/>
                      <a:pt x="2660" y="369"/>
                      <a:pt x="2782" y="288"/>
                    </a:cubicBezTo>
                    <a:cubicBezTo>
                      <a:pt x="2812" y="288"/>
                      <a:pt x="2812" y="228"/>
                      <a:pt x="2782" y="228"/>
                    </a:cubicBezTo>
                    <a:cubicBezTo>
                      <a:pt x="2672" y="173"/>
                      <a:pt x="2541" y="162"/>
                      <a:pt x="2414" y="162"/>
                    </a:cubicBezTo>
                    <a:cubicBezTo>
                      <a:pt x="2329" y="162"/>
                      <a:pt x="2247" y="167"/>
                      <a:pt x="2174" y="167"/>
                    </a:cubicBezTo>
                    <a:lnTo>
                      <a:pt x="1535" y="167"/>
                    </a:lnTo>
                    <a:cubicBezTo>
                      <a:pt x="1080" y="136"/>
                      <a:pt x="624" y="106"/>
                      <a:pt x="198" y="15"/>
                    </a:cubicBezTo>
                    <a:cubicBezTo>
                      <a:pt x="168" y="5"/>
                      <a:pt x="142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6" name="Google Shape;11956;p63"/>
              <p:cNvSpPr/>
              <p:nvPr/>
            </p:nvSpPr>
            <p:spPr>
              <a:xfrm>
                <a:off x="3634825" y="3110525"/>
                <a:ext cx="220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91" extrusionOk="0">
                    <a:moveTo>
                      <a:pt x="1" y="0"/>
                    </a:moveTo>
                    <a:cubicBezTo>
                      <a:pt x="1" y="31"/>
                      <a:pt x="1" y="152"/>
                      <a:pt x="92" y="152"/>
                    </a:cubicBezTo>
                    <a:lnTo>
                      <a:pt x="487" y="152"/>
                    </a:lnTo>
                    <a:cubicBezTo>
                      <a:pt x="578" y="152"/>
                      <a:pt x="639" y="183"/>
                      <a:pt x="730" y="183"/>
                    </a:cubicBezTo>
                    <a:cubicBezTo>
                      <a:pt x="745" y="183"/>
                      <a:pt x="783" y="190"/>
                      <a:pt x="818" y="190"/>
                    </a:cubicBezTo>
                    <a:cubicBezTo>
                      <a:pt x="852" y="190"/>
                      <a:pt x="882" y="183"/>
                      <a:pt x="882" y="152"/>
                    </a:cubicBezTo>
                    <a:cubicBezTo>
                      <a:pt x="882" y="122"/>
                      <a:pt x="852" y="122"/>
                      <a:pt x="791" y="61"/>
                    </a:cubicBezTo>
                    <a:cubicBezTo>
                      <a:pt x="761" y="61"/>
                      <a:pt x="730" y="31"/>
                      <a:pt x="700" y="31"/>
                    </a:cubicBezTo>
                    <a:cubicBezTo>
                      <a:pt x="609" y="31"/>
                      <a:pt x="548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7" name="Google Shape;11957;p63"/>
              <p:cNvSpPr/>
              <p:nvPr/>
            </p:nvSpPr>
            <p:spPr>
              <a:xfrm>
                <a:off x="3637100" y="3072525"/>
                <a:ext cx="198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96" extrusionOk="0">
                    <a:moveTo>
                      <a:pt x="396" y="0"/>
                    </a:moveTo>
                    <a:cubicBezTo>
                      <a:pt x="305" y="0"/>
                      <a:pt x="183" y="31"/>
                      <a:pt x="62" y="61"/>
                    </a:cubicBezTo>
                    <a:cubicBezTo>
                      <a:pt x="31" y="61"/>
                      <a:pt x="1" y="122"/>
                      <a:pt x="31" y="152"/>
                    </a:cubicBezTo>
                    <a:cubicBezTo>
                      <a:pt x="53" y="174"/>
                      <a:pt x="74" y="195"/>
                      <a:pt x="107" y="195"/>
                    </a:cubicBezTo>
                    <a:cubicBezTo>
                      <a:pt x="120" y="195"/>
                      <a:pt x="135" y="192"/>
                      <a:pt x="153" y="183"/>
                    </a:cubicBezTo>
                    <a:cubicBezTo>
                      <a:pt x="214" y="152"/>
                      <a:pt x="305" y="152"/>
                      <a:pt x="366" y="122"/>
                    </a:cubicBezTo>
                    <a:lnTo>
                      <a:pt x="730" y="122"/>
                    </a:lnTo>
                    <a:cubicBezTo>
                      <a:pt x="730" y="122"/>
                      <a:pt x="791" y="61"/>
                      <a:pt x="730" y="61"/>
                    </a:cubicBezTo>
                    <a:cubicBezTo>
                      <a:pt x="700" y="31"/>
                      <a:pt x="670" y="31"/>
                      <a:pt x="6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8" name="Google Shape;11958;p63"/>
              <p:cNvSpPr/>
              <p:nvPr/>
            </p:nvSpPr>
            <p:spPr>
              <a:xfrm>
                <a:off x="3622675" y="3181200"/>
                <a:ext cx="22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74" extrusionOk="0">
                    <a:moveTo>
                      <a:pt x="639" y="0"/>
                    </a:moveTo>
                    <a:cubicBezTo>
                      <a:pt x="578" y="0"/>
                      <a:pt x="517" y="61"/>
                      <a:pt x="456" y="61"/>
                    </a:cubicBezTo>
                    <a:cubicBezTo>
                      <a:pt x="304" y="91"/>
                      <a:pt x="183" y="91"/>
                      <a:pt x="31" y="122"/>
                    </a:cubicBezTo>
                    <a:cubicBezTo>
                      <a:pt x="0" y="182"/>
                      <a:pt x="0" y="274"/>
                      <a:pt x="61" y="274"/>
                    </a:cubicBezTo>
                    <a:cubicBezTo>
                      <a:pt x="213" y="274"/>
                      <a:pt x="335" y="243"/>
                      <a:pt x="487" y="243"/>
                    </a:cubicBezTo>
                    <a:cubicBezTo>
                      <a:pt x="578" y="243"/>
                      <a:pt x="639" y="243"/>
                      <a:pt x="669" y="213"/>
                    </a:cubicBezTo>
                    <a:cubicBezTo>
                      <a:pt x="760" y="213"/>
                      <a:pt x="821" y="152"/>
                      <a:pt x="882" y="122"/>
                    </a:cubicBezTo>
                    <a:lnTo>
                      <a:pt x="882" y="61"/>
                    </a:lnTo>
                    <a:cubicBezTo>
                      <a:pt x="821" y="0"/>
                      <a:pt x="791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9" name="Google Shape;11959;p63"/>
              <p:cNvSpPr/>
              <p:nvPr/>
            </p:nvSpPr>
            <p:spPr>
              <a:xfrm>
                <a:off x="3585450" y="2935750"/>
                <a:ext cx="668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365" extrusionOk="0">
                    <a:moveTo>
                      <a:pt x="152" y="0"/>
                    </a:moveTo>
                    <a:cubicBezTo>
                      <a:pt x="30" y="0"/>
                      <a:pt x="0" y="152"/>
                      <a:pt x="91" y="152"/>
                    </a:cubicBezTo>
                    <a:cubicBezTo>
                      <a:pt x="486" y="274"/>
                      <a:pt x="912" y="365"/>
                      <a:pt x="1368" y="365"/>
                    </a:cubicBezTo>
                    <a:lnTo>
                      <a:pt x="2006" y="365"/>
                    </a:lnTo>
                    <a:cubicBezTo>
                      <a:pt x="2219" y="365"/>
                      <a:pt x="2462" y="365"/>
                      <a:pt x="2614" y="274"/>
                    </a:cubicBezTo>
                    <a:cubicBezTo>
                      <a:pt x="2675" y="213"/>
                      <a:pt x="2675" y="183"/>
                      <a:pt x="2614" y="183"/>
                    </a:cubicBezTo>
                    <a:cubicBezTo>
                      <a:pt x="2578" y="177"/>
                      <a:pt x="2540" y="174"/>
                      <a:pt x="2501" y="174"/>
                    </a:cubicBezTo>
                    <a:cubicBezTo>
                      <a:pt x="2347" y="174"/>
                      <a:pt x="2176" y="213"/>
                      <a:pt x="2006" y="213"/>
                    </a:cubicBezTo>
                    <a:lnTo>
                      <a:pt x="1398" y="213"/>
                    </a:lnTo>
                    <a:cubicBezTo>
                      <a:pt x="973" y="183"/>
                      <a:pt x="517" y="122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0" name="Google Shape;11960;p63"/>
              <p:cNvSpPr/>
              <p:nvPr/>
            </p:nvSpPr>
            <p:spPr>
              <a:xfrm>
                <a:off x="3631025" y="2907500"/>
                <a:ext cx="213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249" extrusionOk="0">
                    <a:moveTo>
                      <a:pt x="690" y="1"/>
                    </a:moveTo>
                    <a:cubicBezTo>
                      <a:pt x="662" y="1"/>
                      <a:pt x="633" y="6"/>
                      <a:pt x="609" y="6"/>
                    </a:cubicBezTo>
                    <a:cubicBezTo>
                      <a:pt x="548" y="6"/>
                      <a:pt x="487" y="66"/>
                      <a:pt x="426" y="66"/>
                    </a:cubicBezTo>
                    <a:cubicBezTo>
                      <a:pt x="305" y="66"/>
                      <a:pt x="183" y="97"/>
                      <a:pt x="92" y="97"/>
                    </a:cubicBezTo>
                    <a:cubicBezTo>
                      <a:pt x="1" y="127"/>
                      <a:pt x="1" y="249"/>
                      <a:pt x="92" y="249"/>
                    </a:cubicBezTo>
                    <a:lnTo>
                      <a:pt x="457" y="249"/>
                    </a:lnTo>
                    <a:cubicBezTo>
                      <a:pt x="548" y="249"/>
                      <a:pt x="578" y="218"/>
                      <a:pt x="639" y="218"/>
                    </a:cubicBezTo>
                    <a:cubicBezTo>
                      <a:pt x="730" y="218"/>
                      <a:pt x="791" y="158"/>
                      <a:pt x="791" y="97"/>
                    </a:cubicBezTo>
                    <a:lnTo>
                      <a:pt x="791" y="97"/>
                    </a:lnTo>
                    <a:cubicBezTo>
                      <a:pt x="791" y="97"/>
                      <a:pt x="791" y="127"/>
                      <a:pt x="761" y="127"/>
                    </a:cubicBezTo>
                    <a:lnTo>
                      <a:pt x="791" y="97"/>
                    </a:lnTo>
                    <a:lnTo>
                      <a:pt x="791" y="97"/>
                    </a:lnTo>
                    <a:cubicBezTo>
                      <a:pt x="791" y="97"/>
                      <a:pt x="791" y="97"/>
                      <a:pt x="791" y="97"/>
                    </a:cubicBezTo>
                    <a:cubicBezTo>
                      <a:pt x="852" y="66"/>
                      <a:pt x="852" y="6"/>
                      <a:pt x="791" y="6"/>
                    </a:cubicBezTo>
                    <a:lnTo>
                      <a:pt x="761" y="6"/>
                    </a:lnTo>
                    <a:cubicBezTo>
                      <a:pt x="761" y="6"/>
                      <a:pt x="791" y="6"/>
                      <a:pt x="791" y="66"/>
                    </a:cubicBezTo>
                    <a:cubicBezTo>
                      <a:pt x="773" y="12"/>
                      <a:pt x="733" y="1"/>
                      <a:pt x="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1" name="Google Shape;11961;p63"/>
              <p:cNvSpPr/>
              <p:nvPr/>
            </p:nvSpPr>
            <p:spPr>
              <a:xfrm>
                <a:off x="3637875" y="2879975"/>
                <a:ext cx="1560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86" extrusionOk="0">
                    <a:moveTo>
                      <a:pt x="621" y="180"/>
                    </a:moveTo>
                    <a:cubicBezTo>
                      <a:pt x="620" y="195"/>
                      <a:pt x="616" y="210"/>
                      <a:pt x="608" y="225"/>
                    </a:cubicBezTo>
                    <a:cubicBezTo>
                      <a:pt x="622" y="198"/>
                      <a:pt x="623" y="183"/>
                      <a:pt x="621" y="180"/>
                    </a:cubicBezTo>
                    <a:close/>
                    <a:moveTo>
                      <a:pt x="148" y="0"/>
                    </a:moveTo>
                    <a:cubicBezTo>
                      <a:pt x="108" y="0"/>
                      <a:pt x="53" y="29"/>
                      <a:pt x="31" y="73"/>
                    </a:cubicBezTo>
                    <a:cubicBezTo>
                      <a:pt x="0" y="104"/>
                      <a:pt x="0" y="134"/>
                      <a:pt x="61" y="164"/>
                    </a:cubicBezTo>
                    <a:cubicBezTo>
                      <a:pt x="152" y="256"/>
                      <a:pt x="274" y="256"/>
                      <a:pt x="335" y="286"/>
                    </a:cubicBezTo>
                    <a:lnTo>
                      <a:pt x="487" y="286"/>
                    </a:lnTo>
                    <a:cubicBezTo>
                      <a:pt x="517" y="286"/>
                      <a:pt x="578" y="286"/>
                      <a:pt x="578" y="256"/>
                    </a:cubicBezTo>
                    <a:cubicBezTo>
                      <a:pt x="578" y="256"/>
                      <a:pt x="608" y="256"/>
                      <a:pt x="608" y="225"/>
                    </a:cubicBezTo>
                    <a:cubicBezTo>
                      <a:pt x="608" y="195"/>
                      <a:pt x="616" y="180"/>
                      <a:pt x="620" y="180"/>
                    </a:cubicBezTo>
                    <a:lnTo>
                      <a:pt x="620" y="180"/>
                    </a:lnTo>
                    <a:cubicBezTo>
                      <a:pt x="620" y="180"/>
                      <a:pt x="620" y="180"/>
                      <a:pt x="621" y="180"/>
                    </a:cubicBezTo>
                    <a:lnTo>
                      <a:pt x="621" y="180"/>
                    </a:lnTo>
                    <a:cubicBezTo>
                      <a:pt x="623" y="136"/>
                      <a:pt x="601" y="96"/>
                      <a:pt x="578" y="73"/>
                    </a:cubicBezTo>
                    <a:lnTo>
                      <a:pt x="213" y="73"/>
                    </a:lnTo>
                    <a:cubicBezTo>
                      <a:pt x="213" y="73"/>
                      <a:pt x="183" y="73"/>
                      <a:pt x="183" y="12"/>
                    </a:cubicBezTo>
                    <a:cubicBezTo>
                      <a:pt x="175" y="4"/>
                      <a:pt x="162" y="0"/>
                      <a:pt x="1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2" name="Google Shape;11962;p63"/>
              <p:cNvSpPr/>
              <p:nvPr/>
            </p:nvSpPr>
            <p:spPr>
              <a:xfrm>
                <a:off x="3627225" y="2963100"/>
                <a:ext cx="25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35" extrusionOk="0">
                    <a:moveTo>
                      <a:pt x="122" y="0"/>
                    </a:moveTo>
                    <a:cubicBezTo>
                      <a:pt x="31" y="92"/>
                      <a:pt x="1" y="183"/>
                      <a:pt x="92" y="244"/>
                    </a:cubicBezTo>
                    <a:cubicBezTo>
                      <a:pt x="183" y="304"/>
                      <a:pt x="335" y="335"/>
                      <a:pt x="487" y="335"/>
                    </a:cubicBezTo>
                    <a:cubicBezTo>
                      <a:pt x="578" y="335"/>
                      <a:pt x="639" y="335"/>
                      <a:pt x="730" y="304"/>
                    </a:cubicBezTo>
                    <a:cubicBezTo>
                      <a:pt x="788" y="276"/>
                      <a:pt x="900" y="274"/>
                      <a:pt x="938" y="171"/>
                    </a:cubicBezTo>
                    <a:lnTo>
                      <a:pt x="938" y="171"/>
                    </a:lnTo>
                    <a:cubicBezTo>
                      <a:pt x="933" y="177"/>
                      <a:pt x="926" y="183"/>
                      <a:pt x="913" y="183"/>
                    </a:cubicBezTo>
                    <a:cubicBezTo>
                      <a:pt x="921" y="175"/>
                      <a:pt x="931" y="167"/>
                      <a:pt x="941" y="159"/>
                    </a:cubicBezTo>
                    <a:lnTo>
                      <a:pt x="941" y="159"/>
                    </a:lnTo>
                    <a:cubicBezTo>
                      <a:pt x="940" y="163"/>
                      <a:pt x="939" y="167"/>
                      <a:pt x="938" y="171"/>
                    </a:cubicBezTo>
                    <a:lnTo>
                      <a:pt x="938" y="171"/>
                    </a:lnTo>
                    <a:cubicBezTo>
                      <a:pt x="940" y="166"/>
                      <a:pt x="942" y="162"/>
                      <a:pt x="942" y="158"/>
                    </a:cubicBezTo>
                    <a:lnTo>
                      <a:pt x="942" y="158"/>
                    </a:lnTo>
                    <a:cubicBezTo>
                      <a:pt x="942" y="158"/>
                      <a:pt x="942" y="159"/>
                      <a:pt x="941" y="159"/>
                    </a:cubicBezTo>
                    <a:lnTo>
                      <a:pt x="941" y="159"/>
                    </a:lnTo>
                    <a:cubicBezTo>
                      <a:pt x="942" y="157"/>
                      <a:pt x="943" y="155"/>
                      <a:pt x="943" y="152"/>
                    </a:cubicBezTo>
                    <a:lnTo>
                      <a:pt x="943" y="152"/>
                    </a:lnTo>
                    <a:cubicBezTo>
                      <a:pt x="943" y="152"/>
                      <a:pt x="943" y="155"/>
                      <a:pt x="942" y="158"/>
                    </a:cubicBezTo>
                    <a:lnTo>
                      <a:pt x="942" y="158"/>
                    </a:lnTo>
                    <a:cubicBezTo>
                      <a:pt x="972" y="136"/>
                      <a:pt x="1004" y="114"/>
                      <a:pt x="1004" y="92"/>
                    </a:cubicBezTo>
                    <a:cubicBezTo>
                      <a:pt x="1004" y="31"/>
                      <a:pt x="1004" y="31"/>
                      <a:pt x="943" y="0"/>
                    </a:cubicBezTo>
                    <a:lnTo>
                      <a:pt x="730" y="0"/>
                    </a:lnTo>
                    <a:cubicBezTo>
                      <a:pt x="670" y="0"/>
                      <a:pt x="639" y="31"/>
                      <a:pt x="609" y="31"/>
                    </a:cubicBezTo>
                    <a:lnTo>
                      <a:pt x="518" y="31"/>
                    </a:lnTo>
                    <a:cubicBezTo>
                      <a:pt x="366" y="31"/>
                      <a:pt x="274" y="31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3" name="Google Shape;11963;p63"/>
              <p:cNvSpPr/>
              <p:nvPr/>
            </p:nvSpPr>
            <p:spPr>
              <a:xfrm>
                <a:off x="3581025" y="2758600"/>
                <a:ext cx="736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690" extrusionOk="0">
                    <a:moveTo>
                      <a:pt x="47" y="0"/>
                    </a:moveTo>
                    <a:cubicBezTo>
                      <a:pt x="20" y="0"/>
                      <a:pt x="0" y="126"/>
                      <a:pt x="55" y="126"/>
                    </a:cubicBezTo>
                    <a:cubicBezTo>
                      <a:pt x="511" y="308"/>
                      <a:pt x="1028" y="460"/>
                      <a:pt x="1514" y="551"/>
                    </a:cubicBezTo>
                    <a:cubicBezTo>
                      <a:pt x="1883" y="600"/>
                      <a:pt x="2272" y="689"/>
                      <a:pt x="2649" y="689"/>
                    </a:cubicBezTo>
                    <a:cubicBezTo>
                      <a:pt x="2737" y="689"/>
                      <a:pt x="2826" y="684"/>
                      <a:pt x="2913" y="673"/>
                    </a:cubicBezTo>
                    <a:cubicBezTo>
                      <a:pt x="2943" y="673"/>
                      <a:pt x="2943" y="612"/>
                      <a:pt x="2913" y="612"/>
                    </a:cubicBezTo>
                    <a:cubicBezTo>
                      <a:pt x="2426" y="551"/>
                      <a:pt x="1970" y="551"/>
                      <a:pt x="1484" y="430"/>
                    </a:cubicBezTo>
                    <a:cubicBezTo>
                      <a:pt x="967" y="308"/>
                      <a:pt x="511" y="217"/>
                      <a:pt x="55" y="4"/>
                    </a:cubicBezTo>
                    <a:cubicBezTo>
                      <a:pt x="53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4" name="Google Shape;11964;p63"/>
              <p:cNvSpPr/>
              <p:nvPr/>
            </p:nvSpPr>
            <p:spPr>
              <a:xfrm>
                <a:off x="3634825" y="2722975"/>
                <a:ext cx="304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88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52"/>
                    </a:cubicBezTo>
                    <a:cubicBezTo>
                      <a:pt x="274" y="183"/>
                      <a:pt x="457" y="183"/>
                      <a:pt x="639" y="213"/>
                    </a:cubicBezTo>
                    <a:cubicBezTo>
                      <a:pt x="730" y="213"/>
                      <a:pt x="852" y="274"/>
                      <a:pt x="913" y="274"/>
                    </a:cubicBezTo>
                    <a:cubicBezTo>
                      <a:pt x="973" y="274"/>
                      <a:pt x="1034" y="288"/>
                      <a:pt x="1095" y="288"/>
                    </a:cubicBezTo>
                    <a:cubicBezTo>
                      <a:pt x="1125" y="288"/>
                      <a:pt x="1156" y="284"/>
                      <a:pt x="1186" y="274"/>
                    </a:cubicBezTo>
                    <a:cubicBezTo>
                      <a:pt x="1217" y="274"/>
                      <a:pt x="1217" y="213"/>
                      <a:pt x="1186" y="183"/>
                    </a:cubicBezTo>
                    <a:cubicBezTo>
                      <a:pt x="1095" y="122"/>
                      <a:pt x="1004" y="122"/>
                      <a:pt x="913" y="122"/>
                    </a:cubicBezTo>
                    <a:cubicBezTo>
                      <a:pt x="852" y="122"/>
                      <a:pt x="730" y="61"/>
                      <a:pt x="639" y="61"/>
                    </a:cubicBezTo>
                    <a:cubicBezTo>
                      <a:pt x="457" y="31"/>
                      <a:pt x="274" y="31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5" name="Google Shape;11965;p63"/>
              <p:cNvSpPr/>
              <p:nvPr/>
            </p:nvSpPr>
            <p:spPr>
              <a:xfrm>
                <a:off x="3641675" y="2684225"/>
                <a:ext cx="220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49" extrusionOk="0">
                    <a:moveTo>
                      <a:pt x="61" y="0"/>
                    </a:moveTo>
                    <a:cubicBezTo>
                      <a:pt x="31" y="0"/>
                      <a:pt x="0" y="31"/>
                      <a:pt x="0" y="61"/>
                    </a:cubicBezTo>
                    <a:cubicBezTo>
                      <a:pt x="10" y="51"/>
                      <a:pt x="17" y="48"/>
                      <a:pt x="23" y="48"/>
                    </a:cubicBezTo>
                    <a:cubicBezTo>
                      <a:pt x="34" y="48"/>
                      <a:pt x="41" y="61"/>
                      <a:pt x="61" y="61"/>
                    </a:cubicBezTo>
                    <a:cubicBezTo>
                      <a:pt x="183" y="61"/>
                      <a:pt x="304" y="91"/>
                      <a:pt x="456" y="91"/>
                    </a:cubicBezTo>
                    <a:cubicBezTo>
                      <a:pt x="517" y="91"/>
                      <a:pt x="578" y="91"/>
                      <a:pt x="639" y="122"/>
                    </a:cubicBezTo>
                    <a:cubicBezTo>
                      <a:pt x="699" y="122"/>
                      <a:pt x="733" y="149"/>
                      <a:pt x="767" y="149"/>
                    </a:cubicBezTo>
                    <a:cubicBezTo>
                      <a:pt x="784" y="149"/>
                      <a:pt x="801" y="142"/>
                      <a:pt x="821" y="122"/>
                    </a:cubicBezTo>
                    <a:cubicBezTo>
                      <a:pt x="882" y="122"/>
                      <a:pt x="882" y="61"/>
                      <a:pt x="821" y="61"/>
                    </a:cubicBezTo>
                    <a:cubicBezTo>
                      <a:pt x="791" y="31"/>
                      <a:pt x="730" y="31"/>
                      <a:pt x="639" y="31"/>
                    </a:cubicBezTo>
                    <a:lnTo>
                      <a:pt x="456" y="31"/>
                    </a:lnTo>
                    <a:cubicBezTo>
                      <a:pt x="335" y="3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6" name="Google Shape;11966;p63"/>
              <p:cNvSpPr/>
              <p:nvPr/>
            </p:nvSpPr>
            <p:spPr>
              <a:xfrm>
                <a:off x="3637875" y="2647750"/>
                <a:ext cx="182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3" extrusionOk="0">
                    <a:moveTo>
                      <a:pt x="639" y="92"/>
                    </a:moveTo>
                    <a:cubicBezTo>
                      <a:pt x="639" y="93"/>
                      <a:pt x="639" y="94"/>
                      <a:pt x="639" y="95"/>
                    </a:cubicBezTo>
                    <a:lnTo>
                      <a:pt x="639" y="95"/>
                    </a:lnTo>
                    <a:cubicBezTo>
                      <a:pt x="646" y="99"/>
                      <a:pt x="654" y="107"/>
                      <a:pt x="669" y="122"/>
                    </a:cubicBezTo>
                    <a:lnTo>
                      <a:pt x="639" y="92"/>
                    </a:lnTo>
                    <a:close/>
                    <a:moveTo>
                      <a:pt x="152" y="0"/>
                    </a:moveTo>
                    <a:cubicBezTo>
                      <a:pt x="122" y="0"/>
                      <a:pt x="61" y="0"/>
                      <a:pt x="31" y="31"/>
                    </a:cubicBezTo>
                    <a:cubicBezTo>
                      <a:pt x="0" y="92"/>
                      <a:pt x="31" y="122"/>
                      <a:pt x="61" y="152"/>
                    </a:cubicBezTo>
                    <a:cubicBezTo>
                      <a:pt x="183" y="152"/>
                      <a:pt x="274" y="183"/>
                      <a:pt x="365" y="183"/>
                    </a:cubicBezTo>
                    <a:lnTo>
                      <a:pt x="669" y="183"/>
                    </a:lnTo>
                    <a:cubicBezTo>
                      <a:pt x="730" y="183"/>
                      <a:pt x="730" y="122"/>
                      <a:pt x="669" y="122"/>
                    </a:cubicBezTo>
                    <a:cubicBezTo>
                      <a:pt x="669" y="122"/>
                      <a:pt x="641" y="122"/>
                      <a:pt x="639" y="95"/>
                    </a:cubicBezTo>
                    <a:lnTo>
                      <a:pt x="639" y="95"/>
                    </a:lnTo>
                    <a:cubicBezTo>
                      <a:pt x="631" y="92"/>
                      <a:pt x="624" y="92"/>
                      <a:pt x="608" y="92"/>
                    </a:cubicBezTo>
                    <a:lnTo>
                      <a:pt x="517" y="92"/>
                    </a:lnTo>
                    <a:cubicBezTo>
                      <a:pt x="487" y="92"/>
                      <a:pt x="456" y="92"/>
                      <a:pt x="426" y="31"/>
                    </a:cubicBezTo>
                    <a:cubicBezTo>
                      <a:pt x="335" y="3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7" name="Google Shape;11967;p63"/>
              <p:cNvSpPr/>
              <p:nvPr/>
            </p:nvSpPr>
            <p:spPr>
              <a:xfrm>
                <a:off x="3587850" y="2612700"/>
                <a:ext cx="72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9" extrusionOk="0">
                    <a:moveTo>
                      <a:pt x="116" y="0"/>
                    </a:moveTo>
                    <a:cubicBezTo>
                      <a:pt x="21" y="0"/>
                      <a:pt x="1" y="126"/>
                      <a:pt x="56" y="126"/>
                    </a:cubicBezTo>
                    <a:cubicBezTo>
                      <a:pt x="512" y="187"/>
                      <a:pt x="968" y="278"/>
                      <a:pt x="1454" y="308"/>
                    </a:cubicBezTo>
                    <a:lnTo>
                      <a:pt x="2184" y="308"/>
                    </a:lnTo>
                    <a:cubicBezTo>
                      <a:pt x="2305" y="308"/>
                      <a:pt x="2427" y="308"/>
                      <a:pt x="2579" y="278"/>
                    </a:cubicBezTo>
                    <a:cubicBezTo>
                      <a:pt x="2670" y="278"/>
                      <a:pt x="2761" y="278"/>
                      <a:pt x="2822" y="187"/>
                    </a:cubicBezTo>
                    <a:cubicBezTo>
                      <a:pt x="2883" y="187"/>
                      <a:pt x="2883" y="126"/>
                      <a:pt x="2822" y="126"/>
                    </a:cubicBezTo>
                    <a:cubicBezTo>
                      <a:pt x="2792" y="95"/>
                      <a:pt x="2746" y="80"/>
                      <a:pt x="2700" y="80"/>
                    </a:cubicBezTo>
                    <a:cubicBezTo>
                      <a:pt x="2655" y="80"/>
                      <a:pt x="2609" y="95"/>
                      <a:pt x="2579" y="126"/>
                    </a:cubicBezTo>
                    <a:cubicBezTo>
                      <a:pt x="2457" y="126"/>
                      <a:pt x="2366" y="126"/>
                      <a:pt x="2275" y="156"/>
                    </a:cubicBezTo>
                    <a:lnTo>
                      <a:pt x="1545" y="156"/>
                    </a:lnTo>
                    <a:cubicBezTo>
                      <a:pt x="1090" y="156"/>
                      <a:pt x="603" y="65"/>
                      <a:pt x="147" y="4"/>
                    </a:cubicBezTo>
                    <a:cubicBezTo>
                      <a:pt x="136" y="1"/>
                      <a:pt x="126" y="0"/>
                      <a:pt x="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8" name="Google Shape;11968;p63"/>
              <p:cNvSpPr/>
              <p:nvPr/>
            </p:nvSpPr>
            <p:spPr>
              <a:xfrm>
                <a:off x="3565700" y="2437875"/>
                <a:ext cx="1033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314" extrusionOk="0">
                    <a:moveTo>
                      <a:pt x="39" y="0"/>
                    </a:moveTo>
                    <a:cubicBezTo>
                      <a:pt x="1" y="0"/>
                      <a:pt x="8" y="75"/>
                      <a:pt x="61" y="128"/>
                    </a:cubicBezTo>
                    <a:cubicBezTo>
                      <a:pt x="760" y="189"/>
                      <a:pt x="1398" y="280"/>
                      <a:pt x="2097" y="310"/>
                    </a:cubicBezTo>
                    <a:lnTo>
                      <a:pt x="3100" y="310"/>
                    </a:lnTo>
                    <a:cubicBezTo>
                      <a:pt x="3201" y="310"/>
                      <a:pt x="3310" y="313"/>
                      <a:pt x="3420" y="313"/>
                    </a:cubicBezTo>
                    <a:cubicBezTo>
                      <a:pt x="3641" y="313"/>
                      <a:pt x="3870" y="300"/>
                      <a:pt x="4073" y="219"/>
                    </a:cubicBezTo>
                    <a:cubicBezTo>
                      <a:pt x="4134" y="219"/>
                      <a:pt x="4134" y="128"/>
                      <a:pt x="4073" y="128"/>
                    </a:cubicBezTo>
                    <a:cubicBezTo>
                      <a:pt x="3979" y="109"/>
                      <a:pt x="3878" y="102"/>
                      <a:pt x="3776" y="102"/>
                    </a:cubicBezTo>
                    <a:cubicBezTo>
                      <a:pt x="3548" y="102"/>
                      <a:pt x="3310" y="137"/>
                      <a:pt x="3100" y="158"/>
                    </a:cubicBezTo>
                    <a:lnTo>
                      <a:pt x="2097" y="158"/>
                    </a:lnTo>
                    <a:cubicBezTo>
                      <a:pt x="1398" y="158"/>
                      <a:pt x="729" y="67"/>
                      <a:pt x="61" y="6"/>
                    </a:cubicBezTo>
                    <a:cubicBezTo>
                      <a:pt x="52" y="2"/>
                      <a:pt x="45" y="0"/>
                      <a:pt x="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9" name="Google Shape;11969;p63"/>
              <p:cNvSpPr/>
              <p:nvPr/>
            </p:nvSpPr>
            <p:spPr>
              <a:xfrm>
                <a:off x="3635600" y="2403625"/>
                <a:ext cx="410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2" extrusionOk="0">
                    <a:moveTo>
                      <a:pt x="1444" y="1"/>
                    </a:moveTo>
                    <a:cubicBezTo>
                      <a:pt x="1383" y="1"/>
                      <a:pt x="1322" y="8"/>
                      <a:pt x="1277" y="8"/>
                    </a:cubicBezTo>
                    <a:cubicBezTo>
                      <a:pt x="1155" y="8"/>
                      <a:pt x="1003" y="39"/>
                      <a:pt x="882" y="39"/>
                    </a:cubicBezTo>
                    <a:cubicBezTo>
                      <a:pt x="608" y="39"/>
                      <a:pt x="395" y="69"/>
                      <a:pt x="122" y="130"/>
                    </a:cubicBezTo>
                    <a:cubicBezTo>
                      <a:pt x="0" y="130"/>
                      <a:pt x="0" y="282"/>
                      <a:pt x="122" y="282"/>
                    </a:cubicBezTo>
                    <a:cubicBezTo>
                      <a:pt x="395" y="282"/>
                      <a:pt x="669" y="282"/>
                      <a:pt x="882" y="221"/>
                    </a:cubicBezTo>
                    <a:cubicBezTo>
                      <a:pt x="1003" y="221"/>
                      <a:pt x="1155" y="221"/>
                      <a:pt x="1277" y="191"/>
                    </a:cubicBezTo>
                    <a:cubicBezTo>
                      <a:pt x="1368" y="191"/>
                      <a:pt x="1520" y="191"/>
                      <a:pt x="1611" y="130"/>
                    </a:cubicBezTo>
                    <a:cubicBezTo>
                      <a:pt x="1642" y="69"/>
                      <a:pt x="1611" y="69"/>
                      <a:pt x="1611" y="39"/>
                    </a:cubicBezTo>
                    <a:cubicBezTo>
                      <a:pt x="1566" y="8"/>
                      <a:pt x="1505" y="1"/>
                      <a:pt x="1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0" name="Google Shape;11970;p63"/>
              <p:cNvSpPr/>
              <p:nvPr/>
            </p:nvSpPr>
            <p:spPr>
              <a:xfrm>
                <a:off x="3655350" y="2368200"/>
                <a:ext cx="251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6" extrusionOk="0">
                    <a:moveTo>
                      <a:pt x="919" y="0"/>
                    </a:moveTo>
                    <a:cubicBezTo>
                      <a:pt x="872" y="0"/>
                      <a:pt x="811" y="27"/>
                      <a:pt x="791" y="27"/>
                    </a:cubicBezTo>
                    <a:cubicBezTo>
                      <a:pt x="700" y="27"/>
                      <a:pt x="639" y="58"/>
                      <a:pt x="548" y="58"/>
                    </a:cubicBezTo>
                    <a:cubicBezTo>
                      <a:pt x="472" y="73"/>
                      <a:pt x="403" y="80"/>
                      <a:pt x="335" y="80"/>
                    </a:cubicBezTo>
                    <a:cubicBezTo>
                      <a:pt x="266" y="80"/>
                      <a:pt x="198" y="73"/>
                      <a:pt x="122" y="58"/>
                    </a:cubicBezTo>
                    <a:cubicBezTo>
                      <a:pt x="92" y="58"/>
                      <a:pt x="0" y="58"/>
                      <a:pt x="0" y="118"/>
                    </a:cubicBezTo>
                    <a:cubicBezTo>
                      <a:pt x="61" y="210"/>
                      <a:pt x="92" y="240"/>
                      <a:pt x="122" y="270"/>
                    </a:cubicBezTo>
                    <a:cubicBezTo>
                      <a:pt x="198" y="301"/>
                      <a:pt x="289" y="316"/>
                      <a:pt x="380" y="316"/>
                    </a:cubicBezTo>
                    <a:cubicBezTo>
                      <a:pt x="472" y="316"/>
                      <a:pt x="563" y="301"/>
                      <a:pt x="639" y="270"/>
                    </a:cubicBezTo>
                    <a:cubicBezTo>
                      <a:pt x="700" y="270"/>
                      <a:pt x="791" y="240"/>
                      <a:pt x="852" y="210"/>
                    </a:cubicBezTo>
                    <a:cubicBezTo>
                      <a:pt x="943" y="179"/>
                      <a:pt x="1004" y="118"/>
                      <a:pt x="1004" y="58"/>
                    </a:cubicBezTo>
                    <a:cubicBezTo>
                      <a:pt x="1004" y="58"/>
                      <a:pt x="1004" y="27"/>
                      <a:pt x="973" y="27"/>
                    </a:cubicBezTo>
                    <a:cubicBezTo>
                      <a:pt x="963" y="7"/>
                      <a:pt x="943" y="0"/>
                      <a:pt x="9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1" name="Google Shape;11971;p63"/>
              <p:cNvSpPr/>
              <p:nvPr/>
            </p:nvSpPr>
            <p:spPr>
              <a:xfrm>
                <a:off x="3612025" y="2324450"/>
                <a:ext cx="767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88" extrusionOk="0">
                    <a:moveTo>
                      <a:pt x="2927" y="1"/>
                    </a:moveTo>
                    <a:cubicBezTo>
                      <a:pt x="2855" y="1"/>
                      <a:pt x="2787" y="14"/>
                      <a:pt x="2706" y="14"/>
                    </a:cubicBezTo>
                    <a:cubicBezTo>
                      <a:pt x="2585" y="14"/>
                      <a:pt x="2463" y="45"/>
                      <a:pt x="2372" y="45"/>
                    </a:cubicBezTo>
                    <a:cubicBezTo>
                      <a:pt x="2098" y="45"/>
                      <a:pt x="1855" y="75"/>
                      <a:pt x="1612" y="75"/>
                    </a:cubicBezTo>
                    <a:cubicBezTo>
                      <a:pt x="1095" y="75"/>
                      <a:pt x="609" y="75"/>
                      <a:pt x="123" y="45"/>
                    </a:cubicBezTo>
                    <a:cubicBezTo>
                      <a:pt x="1" y="45"/>
                      <a:pt x="1" y="166"/>
                      <a:pt x="92" y="197"/>
                    </a:cubicBezTo>
                    <a:cubicBezTo>
                      <a:pt x="578" y="257"/>
                      <a:pt x="1095" y="288"/>
                      <a:pt x="1612" y="288"/>
                    </a:cubicBezTo>
                    <a:cubicBezTo>
                      <a:pt x="1855" y="288"/>
                      <a:pt x="2098" y="288"/>
                      <a:pt x="2372" y="257"/>
                    </a:cubicBezTo>
                    <a:cubicBezTo>
                      <a:pt x="2463" y="257"/>
                      <a:pt x="2615" y="257"/>
                      <a:pt x="2737" y="197"/>
                    </a:cubicBezTo>
                    <a:cubicBezTo>
                      <a:pt x="2858" y="197"/>
                      <a:pt x="2980" y="197"/>
                      <a:pt x="3040" y="136"/>
                    </a:cubicBezTo>
                    <a:cubicBezTo>
                      <a:pt x="3071" y="105"/>
                      <a:pt x="3071" y="45"/>
                      <a:pt x="3040" y="14"/>
                    </a:cubicBezTo>
                    <a:cubicBezTo>
                      <a:pt x="3000" y="4"/>
                      <a:pt x="2963" y="1"/>
                      <a:pt x="29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2" name="Google Shape;11972;p63"/>
              <p:cNvSpPr/>
              <p:nvPr/>
            </p:nvSpPr>
            <p:spPr>
              <a:xfrm>
                <a:off x="3653825" y="2275400"/>
                <a:ext cx="296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88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cubicBezTo>
                      <a:pt x="274" y="152"/>
                      <a:pt x="426" y="183"/>
                      <a:pt x="609" y="244"/>
                    </a:cubicBezTo>
                    <a:cubicBezTo>
                      <a:pt x="700" y="244"/>
                      <a:pt x="791" y="274"/>
                      <a:pt x="882" y="274"/>
                    </a:cubicBezTo>
                    <a:cubicBezTo>
                      <a:pt x="923" y="274"/>
                      <a:pt x="990" y="288"/>
                      <a:pt x="1058" y="288"/>
                    </a:cubicBezTo>
                    <a:cubicBezTo>
                      <a:pt x="1092" y="288"/>
                      <a:pt x="1125" y="284"/>
                      <a:pt x="1156" y="274"/>
                    </a:cubicBezTo>
                    <a:cubicBezTo>
                      <a:pt x="1186" y="244"/>
                      <a:pt x="1186" y="183"/>
                      <a:pt x="1156" y="152"/>
                    </a:cubicBezTo>
                    <a:cubicBezTo>
                      <a:pt x="1095" y="92"/>
                      <a:pt x="943" y="92"/>
                      <a:pt x="882" y="92"/>
                    </a:cubicBezTo>
                    <a:cubicBezTo>
                      <a:pt x="791" y="92"/>
                      <a:pt x="700" y="31"/>
                      <a:pt x="609" y="31"/>
                    </a:cubicBezTo>
                    <a:cubicBezTo>
                      <a:pt x="426" y="0"/>
                      <a:pt x="244" y="0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3" name="Google Shape;11973;p63"/>
              <p:cNvSpPr/>
              <p:nvPr/>
            </p:nvSpPr>
            <p:spPr>
              <a:xfrm>
                <a:off x="3659900" y="2240125"/>
                <a:ext cx="251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8" extrusionOk="0">
                    <a:moveTo>
                      <a:pt x="100" y="1"/>
                    </a:moveTo>
                    <a:cubicBezTo>
                      <a:pt x="59" y="1"/>
                      <a:pt x="22" y="22"/>
                      <a:pt x="1" y="44"/>
                    </a:cubicBezTo>
                    <a:cubicBezTo>
                      <a:pt x="1" y="74"/>
                      <a:pt x="31" y="165"/>
                      <a:pt x="62" y="165"/>
                    </a:cubicBezTo>
                    <a:cubicBezTo>
                      <a:pt x="214" y="226"/>
                      <a:pt x="366" y="287"/>
                      <a:pt x="548" y="317"/>
                    </a:cubicBezTo>
                    <a:lnTo>
                      <a:pt x="791" y="317"/>
                    </a:lnTo>
                    <a:cubicBezTo>
                      <a:pt x="822" y="317"/>
                      <a:pt x="852" y="317"/>
                      <a:pt x="913" y="287"/>
                    </a:cubicBezTo>
                    <a:cubicBezTo>
                      <a:pt x="943" y="287"/>
                      <a:pt x="974" y="226"/>
                      <a:pt x="1004" y="196"/>
                    </a:cubicBezTo>
                    <a:cubicBezTo>
                      <a:pt x="1004" y="165"/>
                      <a:pt x="1004" y="135"/>
                      <a:pt x="974" y="135"/>
                    </a:cubicBezTo>
                    <a:cubicBezTo>
                      <a:pt x="963" y="115"/>
                      <a:pt x="953" y="108"/>
                      <a:pt x="942" y="108"/>
                    </a:cubicBezTo>
                    <a:cubicBezTo>
                      <a:pt x="919" y="108"/>
                      <a:pt x="892" y="135"/>
                      <a:pt x="852" y="135"/>
                    </a:cubicBezTo>
                    <a:lnTo>
                      <a:pt x="518" y="135"/>
                    </a:lnTo>
                    <a:cubicBezTo>
                      <a:pt x="366" y="135"/>
                      <a:pt x="244" y="74"/>
                      <a:pt x="153" y="13"/>
                    </a:cubicBezTo>
                    <a:cubicBezTo>
                      <a:pt x="135" y="4"/>
                      <a:pt x="117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4" name="Google Shape;11974;p63"/>
              <p:cNvSpPr/>
              <p:nvPr/>
            </p:nvSpPr>
            <p:spPr>
              <a:xfrm>
                <a:off x="3638175" y="1835775"/>
                <a:ext cx="8482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147" extrusionOk="0">
                    <a:moveTo>
                      <a:pt x="64" y="0"/>
                    </a:moveTo>
                    <a:cubicBezTo>
                      <a:pt x="10" y="0"/>
                      <a:pt x="0" y="84"/>
                      <a:pt x="49" y="108"/>
                    </a:cubicBezTo>
                    <a:cubicBezTo>
                      <a:pt x="627" y="351"/>
                      <a:pt x="1174" y="534"/>
                      <a:pt x="1721" y="716"/>
                    </a:cubicBezTo>
                    <a:cubicBezTo>
                      <a:pt x="1994" y="777"/>
                      <a:pt x="2298" y="868"/>
                      <a:pt x="2572" y="990"/>
                    </a:cubicBezTo>
                    <a:cubicBezTo>
                      <a:pt x="2762" y="1044"/>
                      <a:pt x="3024" y="1146"/>
                      <a:pt x="3273" y="1146"/>
                    </a:cubicBezTo>
                    <a:cubicBezTo>
                      <a:pt x="3303" y="1146"/>
                      <a:pt x="3333" y="1145"/>
                      <a:pt x="3362" y="1141"/>
                    </a:cubicBezTo>
                    <a:cubicBezTo>
                      <a:pt x="3393" y="1141"/>
                      <a:pt x="3393" y="1050"/>
                      <a:pt x="3362" y="1050"/>
                    </a:cubicBezTo>
                    <a:cubicBezTo>
                      <a:pt x="3241" y="990"/>
                      <a:pt x="3150" y="929"/>
                      <a:pt x="2998" y="929"/>
                    </a:cubicBezTo>
                    <a:cubicBezTo>
                      <a:pt x="2846" y="898"/>
                      <a:pt x="2724" y="868"/>
                      <a:pt x="2572" y="838"/>
                    </a:cubicBezTo>
                    <a:cubicBezTo>
                      <a:pt x="2298" y="746"/>
                      <a:pt x="1994" y="686"/>
                      <a:pt x="1721" y="594"/>
                    </a:cubicBezTo>
                    <a:cubicBezTo>
                      <a:pt x="1174" y="412"/>
                      <a:pt x="627" y="230"/>
                      <a:pt x="110" y="17"/>
                    </a:cubicBezTo>
                    <a:cubicBezTo>
                      <a:pt x="92" y="5"/>
                      <a:pt x="77" y="0"/>
                      <a:pt x="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5" name="Google Shape;11975;p63"/>
              <p:cNvSpPr/>
              <p:nvPr/>
            </p:nvSpPr>
            <p:spPr>
              <a:xfrm>
                <a:off x="3684975" y="1886325"/>
                <a:ext cx="342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97" extrusionOk="0">
                    <a:moveTo>
                      <a:pt x="62" y="1"/>
                    </a:moveTo>
                    <a:cubicBezTo>
                      <a:pt x="1" y="1"/>
                      <a:pt x="1" y="92"/>
                      <a:pt x="92" y="92"/>
                    </a:cubicBezTo>
                    <a:cubicBezTo>
                      <a:pt x="305" y="183"/>
                      <a:pt x="518" y="214"/>
                      <a:pt x="730" y="305"/>
                    </a:cubicBezTo>
                    <a:cubicBezTo>
                      <a:pt x="852" y="335"/>
                      <a:pt x="974" y="335"/>
                      <a:pt x="1034" y="366"/>
                    </a:cubicBezTo>
                    <a:cubicBezTo>
                      <a:pt x="1065" y="366"/>
                      <a:pt x="1156" y="366"/>
                      <a:pt x="1186" y="396"/>
                    </a:cubicBezTo>
                    <a:lnTo>
                      <a:pt x="1338" y="396"/>
                    </a:lnTo>
                    <a:cubicBezTo>
                      <a:pt x="1369" y="396"/>
                      <a:pt x="1369" y="366"/>
                      <a:pt x="1338" y="335"/>
                    </a:cubicBezTo>
                    <a:cubicBezTo>
                      <a:pt x="1308" y="305"/>
                      <a:pt x="1217" y="305"/>
                      <a:pt x="1186" y="244"/>
                    </a:cubicBezTo>
                    <a:cubicBezTo>
                      <a:pt x="1156" y="244"/>
                      <a:pt x="1126" y="214"/>
                      <a:pt x="1034" y="214"/>
                    </a:cubicBezTo>
                    <a:cubicBezTo>
                      <a:pt x="913" y="183"/>
                      <a:pt x="822" y="183"/>
                      <a:pt x="700" y="153"/>
                    </a:cubicBezTo>
                    <a:cubicBezTo>
                      <a:pt x="457" y="92"/>
                      <a:pt x="274" y="31"/>
                      <a:pt x="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6" name="Google Shape;11976;p63"/>
              <p:cNvSpPr/>
              <p:nvPr/>
            </p:nvSpPr>
            <p:spPr>
              <a:xfrm>
                <a:off x="3694350" y="1927775"/>
                <a:ext cx="203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58" extrusionOk="0">
                    <a:moveTo>
                      <a:pt x="54" y="0"/>
                    </a:moveTo>
                    <a:cubicBezTo>
                      <a:pt x="13" y="0"/>
                      <a:pt x="1" y="106"/>
                      <a:pt x="51" y="106"/>
                    </a:cubicBezTo>
                    <a:lnTo>
                      <a:pt x="386" y="227"/>
                    </a:lnTo>
                    <a:cubicBezTo>
                      <a:pt x="477" y="227"/>
                      <a:pt x="507" y="258"/>
                      <a:pt x="599" y="258"/>
                    </a:cubicBezTo>
                    <a:lnTo>
                      <a:pt x="781" y="258"/>
                    </a:lnTo>
                    <a:cubicBezTo>
                      <a:pt x="811" y="258"/>
                      <a:pt x="811" y="227"/>
                      <a:pt x="781" y="197"/>
                    </a:cubicBezTo>
                    <a:cubicBezTo>
                      <a:pt x="720" y="167"/>
                      <a:pt x="659" y="167"/>
                      <a:pt x="629" y="106"/>
                    </a:cubicBezTo>
                    <a:cubicBezTo>
                      <a:pt x="538" y="76"/>
                      <a:pt x="507" y="76"/>
                      <a:pt x="447" y="76"/>
                    </a:cubicBezTo>
                    <a:cubicBezTo>
                      <a:pt x="325" y="45"/>
                      <a:pt x="203" y="15"/>
                      <a:pt x="82" y="15"/>
                    </a:cubicBezTo>
                    <a:cubicBezTo>
                      <a:pt x="72" y="5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7" name="Google Shape;11977;p63"/>
              <p:cNvSpPr/>
              <p:nvPr/>
            </p:nvSpPr>
            <p:spPr>
              <a:xfrm>
                <a:off x="3699425" y="1960800"/>
                <a:ext cx="137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53" extrusionOk="0">
                    <a:moveTo>
                      <a:pt x="122" y="1"/>
                    </a:moveTo>
                    <a:cubicBezTo>
                      <a:pt x="92" y="1"/>
                      <a:pt x="31" y="1"/>
                      <a:pt x="31" y="62"/>
                    </a:cubicBezTo>
                    <a:cubicBezTo>
                      <a:pt x="0" y="62"/>
                      <a:pt x="31" y="92"/>
                      <a:pt x="31" y="122"/>
                    </a:cubicBezTo>
                    <a:cubicBezTo>
                      <a:pt x="122" y="122"/>
                      <a:pt x="183" y="153"/>
                      <a:pt x="274" y="153"/>
                    </a:cubicBezTo>
                    <a:lnTo>
                      <a:pt x="487" y="153"/>
                    </a:lnTo>
                    <a:cubicBezTo>
                      <a:pt x="548" y="153"/>
                      <a:pt x="548" y="122"/>
                      <a:pt x="487" y="122"/>
                    </a:cubicBezTo>
                    <a:cubicBezTo>
                      <a:pt x="456" y="122"/>
                      <a:pt x="426" y="92"/>
                      <a:pt x="396" y="92"/>
                    </a:cubicBezTo>
                    <a:cubicBezTo>
                      <a:pt x="396" y="92"/>
                      <a:pt x="335" y="92"/>
                      <a:pt x="335" y="62"/>
                    </a:cubicBezTo>
                    <a:lnTo>
                      <a:pt x="304" y="62"/>
                    </a:lnTo>
                    <a:cubicBezTo>
                      <a:pt x="244" y="62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8" name="Google Shape;11978;p63"/>
              <p:cNvSpPr/>
              <p:nvPr/>
            </p:nvSpPr>
            <p:spPr>
              <a:xfrm>
                <a:off x="3622125" y="1991100"/>
                <a:ext cx="910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1221" extrusionOk="0">
                    <a:moveTo>
                      <a:pt x="113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691" y="369"/>
                      <a:pt x="1269" y="552"/>
                      <a:pt x="1877" y="734"/>
                    </a:cubicBezTo>
                    <a:cubicBezTo>
                      <a:pt x="2150" y="795"/>
                      <a:pt x="2454" y="916"/>
                      <a:pt x="2728" y="1008"/>
                    </a:cubicBezTo>
                    <a:cubicBezTo>
                      <a:pt x="3032" y="1068"/>
                      <a:pt x="3275" y="1190"/>
                      <a:pt x="3579" y="1220"/>
                    </a:cubicBezTo>
                    <a:cubicBezTo>
                      <a:pt x="3640" y="1220"/>
                      <a:pt x="3640" y="1190"/>
                      <a:pt x="3579" y="1160"/>
                    </a:cubicBezTo>
                    <a:cubicBezTo>
                      <a:pt x="3336" y="1008"/>
                      <a:pt x="3032" y="916"/>
                      <a:pt x="2758" y="856"/>
                    </a:cubicBezTo>
                    <a:cubicBezTo>
                      <a:pt x="2485" y="764"/>
                      <a:pt x="2181" y="643"/>
                      <a:pt x="1907" y="582"/>
                    </a:cubicBezTo>
                    <a:cubicBezTo>
                      <a:pt x="1299" y="400"/>
                      <a:pt x="752" y="217"/>
                      <a:pt x="144" y="5"/>
                    </a:cubicBezTo>
                    <a:cubicBezTo>
                      <a:pt x="133" y="2"/>
                      <a:pt x="123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9" name="Google Shape;11979;p63"/>
              <p:cNvSpPr/>
              <p:nvPr/>
            </p:nvSpPr>
            <p:spPr>
              <a:xfrm>
                <a:off x="3675875" y="2055025"/>
                <a:ext cx="357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88" extrusionOk="0">
                    <a:moveTo>
                      <a:pt x="152" y="1"/>
                    </a:moveTo>
                    <a:cubicBezTo>
                      <a:pt x="61" y="1"/>
                      <a:pt x="0" y="153"/>
                      <a:pt x="61" y="153"/>
                    </a:cubicBezTo>
                    <a:cubicBezTo>
                      <a:pt x="274" y="214"/>
                      <a:pt x="486" y="335"/>
                      <a:pt x="730" y="396"/>
                    </a:cubicBezTo>
                    <a:cubicBezTo>
                      <a:pt x="821" y="426"/>
                      <a:pt x="942" y="457"/>
                      <a:pt x="1064" y="457"/>
                    </a:cubicBezTo>
                    <a:cubicBezTo>
                      <a:pt x="1186" y="487"/>
                      <a:pt x="1277" y="487"/>
                      <a:pt x="1398" y="487"/>
                    </a:cubicBezTo>
                    <a:cubicBezTo>
                      <a:pt x="1429" y="487"/>
                      <a:pt x="1429" y="457"/>
                      <a:pt x="1398" y="426"/>
                    </a:cubicBezTo>
                    <a:cubicBezTo>
                      <a:pt x="1338" y="335"/>
                      <a:pt x="1216" y="335"/>
                      <a:pt x="1094" y="305"/>
                    </a:cubicBezTo>
                    <a:cubicBezTo>
                      <a:pt x="973" y="274"/>
                      <a:pt x="851" y="274"/>
                      <a:pt x="760" y="214"/>
                    </a:cubicBezTo>
                    <a:cubicBezTo>
                      <a:pt x="517" y="153"/>
                      <a:pt x="335" y="122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0" name="Google Shape;11980;p63"/>
              <p:cNvSpPr/>
              <p:nvPr/>
            </p:nvSpPr>
            <p:spPr>
              <a:xfrm>
                <a:off x="3675100" y="2099100"/>
                <a:ext cx="198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05" extrusionOk="0">
                    <a:moveTo>
                      <a:pt x="92" y="1"/>
                    </a:moveTo>
                    <a:cubicBezTo>
                      <a:pt x="62" y="1"/>
                      <a:pt x="31" y="1"/>
                      <a:pt x="1" y="31"/>
                    </a:cubicBezTo>
                    <a:cubicBezTo>
                      <a:pt x="62" y="92"/>
                      <a:pt x="62" y="183"/>
                      <a:pt x="92" y="183"/>
                    </a:cubicBezTo>
                    <a:cubicBezTo>
                      <a:pt x="214" y="213"/>
                      <a:pt x="335" y="213"/>
                      <a:pt x="396" y="244"/>
                    </a:cubicBezTo>
                    <a:cubicBezTo>
                      <a:pt x="457" y="244"/>
                      <a:pt x="517" y="305"/>
                      <a:pt x="548" y="305"/>
                    </a:cubicBezTo>
                    <a:lnTo>
                      <a:pt x="700" y="305"/>
                    </a:lnTo>
                    <a:cubicBezTo>
                      <a:pt x="791" y="305"/>
                      <a:pt x="791" y="213"/>
                      <a:pt x="700" y="183"/>
                    </a:cubicBezTo>
                    <a:cubicBezTo>
                      <a:pt x="669" y="183"/>
                      <a:pt x="639" y="183"/>
                      <a:pt x="639" y="153"/>
                    </a:cubicBezTo>
                    <a:cubicBezTo>
                      <a:pt x="609" y="153"/>
                      <a:pt x="609" y="92"/>
                      <a:pt x="548" y="92"/>
                    </a:cubicBezTo>
                    <a:cubicBezTo>
                      <a:pt x="517" y="92"/>
                      <a:pt x="457" y="62"/>
                      <a:pt x="396" y="62"/>
                    </a:cubicBezTo>
                    <a:cubicBezTo>
                      <a:pt x="305" y="31"/>
                      <a:pt x="183" y="3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1" name="Google Shape;11981;p63"/>
              <p:cNvSpPr/>
              <p:nvPr/>
            </p:nvSpPr>
            <p:spPr>
              <a:xfrm>
                <a:off x="3672825" y="2172050"/>
                <a:ext cx="2282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75" extrusionOk="0">
                    <a:moveTo>
                      <a:pt x="153" y="1"/>
                    </a:moveTo>
                    <a:cubicBezTo>
                      <a:pt x="122" y="1"/>
                      <a:pt x="92" y="1"/>
                      <a:pt x="31" y="31"/>
                    </a:cubicBezTo>
                    <a:cubicBezTo>
                      <a:pt x="1" y="122"/>
                      <a:pt x="31" y="153"/>
                      <a:pt x="92" y="153"/>
                    </a:cubicBezTo>
                    <a:cubicBezTo>
                      <a:pt x="183" y="183"/>
                      <a:pt x="335" y="213"/>
                      <a:pt x="457" y="213"/>
                    </a:cubicBezTo>
                    <a:cubicBezTo>
                      <a:pt x="548" y="213"/>
                      <a:pt x="578" y="274"/>
                      <a:pt x="639" y="274"/>
                    </a:cubicBezTo>
                    <a:lnTo>
                      <a:pt x="882" y="274"/>
                    </a:lnTo>
                    <a:cubicBezTo>
                      <a:pt x="912" y="274"/>
                      <a:pt x="912" y="213"/>
                      <a:pt x="882" y="183"/>
                    </a:cubicBezTo>
                    <a:cubicBezTo>
                      <a:pt x="852" y="153"/>
                      <a:pt x="791" y="153"/>
                      <a:pt x="791" y="153"/>
                    </a:cubicBezTo>
                    <a:cubicBezTo>
                      <a:pt x="760" y="153"/>
                      <a:pt x="760" y="122"/>
                      <a:pt x="730" y="122"/>
                    </a:cubicBezTo>
                    <a:cubicBezTo>
                      <a:pt x="639" y="61"/>
                      <a:pt x="608" y="61"/>
                      <a:pt x="548" y="61"/>
                    </a:cubicBezTo>
                    <a:cubicBezTo>
                      <a:pt x="426" y="31"/>
                      <a:pt x="274" y="3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2" name="Google Shape;11982;p63"/>
              <p:cNvSpPr/>
              <p:nvPr/>
            </p:nvSpPr>
            <p:spPr>
              <a:xfrm>
                <a:off x="3629525" y="2529200"/>
                <a:ext cx="281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14" extrusionOk="0">
                    <a:moveTo>
                      <a:pt x="122" y="1"/>
                    </a:moveTo>
                    <a:cubicBezTo>
                      <a:pt x="30" y="31"/>
                      <a:pt x="0" y="153"/>
                      <a:pt x="61" y="153"/>
                    </a:cubicBezTo>
                    <a:cubicBezTo>
                      <a:pt x="213" y="183"/>
                      <a:pt x="395" y="213"/>
                      <a:pt x="608" y="213"/>
                    </a:cubicBezTo>
                    <a:cubicBezTo>
                      <a:pt x="669" y="213"/>
                      <a:pt x="790" y="213"/>
                      <a:pt x="851" y="183"/>
                    </a:cubicBezTo>
                    <a:cubicBezTo>
                      <a:pt x="942" y="153"/>
                      <a:pt x="1003" y="153"/>
                      <a:pt x="1094" y="61"/>
                    </a:cubicBezTo>
                    <a:cubicBezTo>
                      <a:pt x="1125" y="61"/>
                      <a:pt x="1094" y="1"/>
                      <a:pt x="1094" y="1"/>
                    </a:cubicBezTo>
                    <a:cubicBezTo>
                      <a:pt x="1003" y="1"/>
                      <a:pt x="942" y="31"/>
                      <a:pt x="851" y="31"/>
                    </a:cubicBezTo>
                    <a:lnTo>
                      <a:pt x="638" y="31"/>
                    </a:lnTo>
                    <a:cubicBezTo>
                      <a:pt x="486" y="31"/>
                      <a:pt x="274" y="3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3" name="Google Shape;11983;p63"/>
              <p:cNvSpPr/>
              <p:nvPr/>
            </p:nvSpPr>
            <p:spPr>
              <a:xfrm>
                <a:off x="1995750" y="1493275"/>
                <a:ext cx="12925" cy="25304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01219" extrusionOk="0">
                    <a:moveTo>
                      <a:pt x="228" y="1"/>
                    </a:moveTo>
                    <a:cubicBezTo>
                      <a:pt x="145" y="1"/>
                      <a:pt x="61" y="54"/>
                      <a:pt x="61" y="160"/>
                    </a:cubicBezTo>
                    <a:cubicBezTo>
                      <a:pt x="0" y="6756"/>
                      <a:pt x="61" y="13322"/>
                      <a:pt x="61" y="19887"/>
                    </a:cubicBezTo>
                    <a:lnTo>
                      <a:pt x="61" y="39614"/>
                    </a:lnTo>
                    <a:cubicBezTo>
                      <a:pt x="61" y="52684"/>
                      <a:pt x="91" y="65784"/>
                      <a:pt x="91" y="78855"/>
                    </a:cubicBezTo>
                    <a:cubicBezTo>
                      <a:pt x="91" y="86241"/>
                      <a:pt x="91" y="93596"/>
                      <a:pt x="61" y="101013"/>
                    </a:cubicBezTo>
                    <a:cubicBezTo>
                      <a:pt x="61" y="101150"/>
                      <a:pt x="167" y="101218"/>
                      <a:pt x="274" y="101218"/>
                    </a:cubicBezTo>
                    <a:cubicBezTo>
                      <a:pt x="380" y="101218"/>
                      <a:pt x="487" y="101150"/>
                      <a:pt x="487" y="101013"/>
                    </a:cubicBezTo>
                    <a:cubicBezTo>
                      <a:pt x="456" y="87852"/>
                      <a:pt x="456" y="74721"/>
                      <a:pt x="456" y="61559"/>
                    </a:cubicBezTo>
                    <a:lnTo>
                      <a:pt x="456" y="22319"/>
                    </a:lnTo>
                    <a:cubicBezTo>
                      <a:pt x="456" y="14933"/>
                      <a:pt x="517" y="7577"/>
                      <a:pt x="395" y="160"/>
                    </a:cubicBezTo>
                    <a:cubicBezTo>
                      <a:pt x="395" y="54"/>
                      <a:pt x="312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4" name="Google Shape;11984;p63"/>
              <p:cNvSpPr/>
              <p:nvPr/>
            </p:nvSpPr>
            <p:spPr>
              <a:xfrm>
                <a:off x="5592325" y="1494425"/>
                <a:ext cx="20525" cy="25445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01781" extrusionOk="0">
                    <a:moveTo>
                      <a:pt x="289" y="0"/>
                    </a:moveTo>
                    <a:cubicBezTo>
                      <a:pt x="220" y="0"/>
                      <a:pt x="152" y="38"/>
                      <a:pt x="152" y="114"/>
                    </a:cubicBezTo>
                    <a:cubicBezTo>
                      <a:pt x="152" y="13337"/>
                      <a:pt x="395" y="26559"/>
                      <a:pt x="426" y="39841"/>
                    </a:cubicBezTo>
                    <a:cubicBezTo>
                      <a:pt x="456" y="52972"/>
                      <a:pt x="426" y="66164"/>
                      <a:pt x="304" y="79295"/>
                    </a:cubicBezTo>
                    <a:cubicBezTo>
                      <a:pt x="243" y="86711"/>
                      <a:pt x="152" y="94158"/>
                      <a:pt x="0" y="101575"/>
                    </a:cubicBezTo>
                    <a:cubicBezTo>
                      <a:pt x="0" y="101712"/>
                      <a:pt x="99" y="101780"/>
                      <a:pt x="201" y="101780"/>
                    </a:cubicBezTo>
                    <a:cubicBezTo>
                      <a:pt x="304" y="101780"/>
                      <a:pt x="410" y="101712"/>
                      <a:pt x="426" y="101575"/>
                    </a:cubicBezTo>
                    <a:cubicBezTo>
                      <a:pt x="578" y="88353"/>
                      <a:pt x="699" y="75131"/>
                      <a:pt x="760" y="61878"/>
                    </a:cubicBezTo>
                    <a:cubicBezTo>
                      <a:pt x="821" y="48717"/>
                      <a:pt x="821" y="35525"/>
                      <a:pt x="699" y="22394"/>
                    </a:cubicBezTo>
                    <a:cubicBezTo>
                      <a:pt x="669" y="14978"/>
                      <a:pt x="608" y="7531"/>
                      <a:pt x="426" y="114"/>
                    </a:cubicBezTo>
                    <a:cubicBezTo>
                      <a:pt x="426" y="38"/>
                      <a:pt x="357" y="0"/>
                      <a:pt x="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5" name="Google Shape;11985;p63"/>
              <p:cNvSpPr/>
              <p:nvPr/>
            </p:nvSpPr>
            <p:spPr>
              <a:xfrm>
                <a:off x="2085400" y="1550275"/>
                <a:ext cx="16000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2957" extrusionOk="0">
                    <a:moveTo>
                      <a:pt x="157" y="1"/>
                    </a:moveTo>
                    <a:cubicBezTo>
                      <a:pt x="123" y="1"/>
                      <a:pt x="92" y="23"/>
                      <a:pt x="92" y="69"/>
                    </a:cubicBezTo>
                    <a:cubicBezTo>
                      <a:pt x="1" y="434"/>
                      <a:pt x="62" y="859"/>
                      <a:pt x="62" y="1285"/>
                    </a:cubicBezTo>
                    <a:cubicBezTo>
                      <a:pt x="62" y="1680"/>
                      <a:pt x="62" y="2105"/>
                      <a:pt x="92" y="2501"/>
                    </a:cubicBezTo>
                    <a:cubicBezTo>
                      <a:pt x="123" y="3321"/>
                      <a:pt x="123" y="4203"/>
                      <a:pt x="153" y="5023"/>
                    </a:cubicBezTo>
                    <a:lnTo>
                      <a:pt x="275" y="10039"/>
                    </a:lnTo>
                    <a:cubicBezTo>
                      <a:pt x="275" y="10495"/>
                      <a:pt x="305" y="11011"/>
                      <a:pt x="305" y="11437"/>
                    </a:cubicBezTo>
                    <a:lnTo>
                      <a:pt x="305" y="12166"/>
                    </a:lnTo>
                    <a:cubicBezTo>
                      <a:pt x="305" y="12410"/>
                      <a:pt x="305" y="12622"/>
                      <a:pt x="335" y="12865"/>
                    </a:cubicBezTo>
                    <a:cubicBezTo>
                      <a:pt x="366" y="12926"/>
                      <a:pt x="419" y="12957"/>
                      <a:pt x="468" y="12957"/>
                    </a:cubicBezTo>
                    <a:cubicBezTo>
                      <a:pt x="518" y="12957"/>
                      <a:pt x="563" y="12926"/>
                      <a:pt x="578" y="12865"/>
                    </a:cubicBezTo>
                    <a:cubicBezTo>
                      <a:pt x="639" y="12470"/>
                      <a:pt x="578" y="12014"/>
                      <a:pt x="578" y="11650"/>
                    </a:cubicBezTo>
                    <a:cubicBezTo>
                      <a:pt x="578" y="11224"/>
                      <a:pt x="548" y="10799"/>
                      <a:pt x="548" y="10434"/>
                    </a:cubicBezTo>
                    <a:cubicBezTo>
                      <a:pt x="518" y="9583"/>
                      <a:pt x="518" y="8732"/>
                      <a:pt x="457" y="7881"/>
                    </a:cubicBezTo>
                    <a:lnTo>
                      <a:pt x="335" y="2865"/>
                    </a:lnTo>
                    <a:cubicBezTo>
                      <a:pt x="335" y="2409"/>
                      <a:pt x="305" y="1923"/>
                      <a:pt x="305" y="1467"/>
                    </a:cubicBezTo>
                    <a:cubicBezTo>
                      <a:pt x="305" y="1011"/>
                      <a:pt x="305" y="525"/>
                      <a:pt x="244" y="69"/>
                    </a:cubicBezTo>
                    <a:cubicBezTo>
                      <a:pt x="229" y="23"/>
                      <a:pt x="191" y="1"/>
                      <a:pt x="1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6" name="Google Shape;11986;p63"/>
              <p:cNvSpPr/>
              <p:nvPr/>
            </p:nvSpPr>
            <p:spPr>
              <a:xfrm>
                <a:off x="2138600" y="1547425"/>
                <a:ext cx="12950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17" extrusionOk="0">
                    <a:moveTo>
                      <a:pt x="179" y="1"/>
                    </a:moveTo>
                    <a:cubicBezTo>
                      <a:pt x="137" y="1"/>
                      <a:pt x="92" y="31"/>
                      <a:pt x="92" y="92"/>
                    </a:cubicBezTo>
                    <a:cubicBezTo>
                      <a:pt x="1" y="943"/>
                      <a:pt x="61" y="1763"/>
                      <a:pt x="61" y="2554"/>
                    </a:cubicBezTo>
                    <a:cubicBezTo>
                      <a:pt x="61" y="2979"/>
                      <a:pt x="92" y="3344"/>
                      <a:pt x="92" y="3739"/>
                    </a:cubicBezTo>
                    <a:cubicBezTo>
                      <a:pt x="92" y="4074"/>
                      <a:pt x="61" y="4499"/>
                      <a:pt x="244" y="4803"/>
                    </a:cubicBezTo>
                    <a:cubicBezTo>
                      <a:pt x="254" y="4813"/>
                      <a:pt x="264" y="4817"/>
                      <a:pt x="273" y="4817"/>
                    </a:cubicBezTo>
                    <a:cubicBezTo>
                      <a:pt x="291" y="4817"/>
                      <a:pt x="305" y="4803"/>
                      <a:pt x="305" y="4803"/>
                    </a:cubicBezTo>
                    <a:cubicBezTo>
                      <a:pt x="517" y="4499"/>
                      <a:pt x="396" y="4074"/>
                      <a:pt x="365" y="3770"/>
                    </a:cubicBezTo>
                    <a:cubicBezTo>
                      <a:pt x="305" y="3344"/>
                      <a:pt x="305" y="2949"/>
                      <a:pt x="305" y="2523"/>
                    </a:cubicBezTo>
                    <a:cubicBezTo>
                      <a:pt x="274" y="1733"/>
                      <a:pt x="274" y="882"/>
                      <a:pt x="244" y="92"/>
                    </a:cubicBezTo>
                    <a:cubicBezTo>
                      <a:pt x="259" y="31"/>
                      <a:pt x="221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7" name="Google Shape;11987;p63"/>
              <p:cNvSpPr/>
              <p:nvPr/>
            </p:nvSpPr>
            <p:spPr>
              <a:xfrm>
                <a:off x="2165200" y="1542575"/>
                <a:ext cx="687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84" extrusionOk="0">
                    <a:moveTo>
                      <a:pt x="95" y="0"/>
                    </a:moveTo>
                    <a:cubicBezTo>
                      <a:pt x="48" y="0"/>
                      <a:pt x="1" y="32"/>
                      <a:pt x="1" y="103"/>
                    </a:cubicBezTo>
                    <a:cubicBezTo>
                      <a:pt x="61" y="590"/>
                      <a:pt x="61" y="1046"/>
                      <a:pt x="92" y="1532"/>
                    </a:cubicBezTo>
                    <a:lnTo>
                      <a:pt x="92" y="2261"/>
                    </a:lnTo>
                    <a:cubicBezTo>
                      <a:pt x="92" y="2505"/>
                      <a:pt x="61" y="2717"/>
                      <a:pt x="122" y="2961"/>
                    </a:cubicBezTo>
                    <a:cubicBezTo>
                      <a:pt x="122" y="2976"/>
                      <a:pt x="130" y="2983"/>
                      <a:pt x="137" y="2983"/>
                    </a:cubicBezTo>
                    <a:cubicBezTo>
                      <a:pt x="145" y="2983"/>
                      <a:pt x="152" y="2976"/>
                      <a:pt x="152" y="2961"/>
                    </a:cubicBezTo>
                    <a:cubicBezTo>
                      <a:pt x="244" y="2748"/>
                      <a:pt x="244" y="2535"/>
                      <a:pt x="244" y="2353"/>
                    </a:cubicBezTo>
                    <a:cubicBezTo>
                      <a:pt x="244" y="2079"/>
                      <a:pt x="274" y="1836"/>
                      <a:pt x="274" y="1593"/>
                    </a:cubicBezTo>
                    <a:cubicBezTo>
                      <a:pt x="274" y="1076"/>
                      <a:pt x="274" y="590"/>
                      <a:pt x="183" y="103"/>
                    </a:cubicBezTo>
                    <a:cubicBezTo>
                      <a:pt x="199" y="39"/>
                      <a:pt x="147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8" name="Google Shape;11988;p63"/>
              <p:cNvSpPr/>
              <p:nvPr/>
            </p:nvSpPr>
            <p:spPr>
              <a:xfrm>
                <a:off x="2197125" y="1544950"/>
                <a:ext cx="68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068" extrusionOk="0">
                    <a:moveTo>
                      <a:pt x="91" y="1"/>
                    </a:moveTo>
                    <a:cubicBezTo>
                      <a:pt x="46" y="1"/>
                      <a:pt x="0" y="24"/>
                      <a:pt x="0" y="69"/>
                    </a:cubicBezTo>
                    <a:cubicBezTo>
                      <a:pt x="31" y="434"/>
                      <a:pt x="31" y="768"/>
                      <a:pt x="61" y="1103"/>
                    </a:cubicBezTo>
                    <a:cubicBezTo>
                      <a:pt x="61" y="1255"/>
                      <a:pt x="91" y="1437"/>
                      <a:pt x="91" y="1589"/>
                    </a:cubicBezTo>
                    <a:lnTo>
                      <a:pt x="91" y="1832"/>
                    </a:lnTo>
                    <a:cubicBezTo>
                      <a:pt x="91" y="1893"/>
                      <a:pt x="122" y="1984"/>
                      <a:pt x="182" y="2045"/>
                    </a:cubicBezTo>
                    <a:cubicBezTo>
                      <a:pt x="198" y="2060"/>
                      <a:pt x="213" y="2068"/>
                      <a:pt x="224" y="2068"/>
                    </a:cubicBezTo>
                    <a:cubicBezTo>
                      <a:pt x="236" y="2068"/>
                      <a:pt x="243" y="2060"/>
                      <a:pt x="243" y="2045"/>
                    </a:cubicBezTo>
                    <a:cubicBezTo>
                      <a:pt x="274" y="1984"/>
                      <a:pt x="274" y="1893"/>
                      <a:pt x="274" y="1832"/>
                    </a:cubicBezTo>
                    <a:lnTo>
                      <a:pt x="274" y="1589"/>
                    </a:lnTo>
                    <a:cubicBezTo>
                      <a:pt x="274" y="1437"/>
                      <a:pt x="243" y="1255"/>
                      <a:pt x="243" y="1103"/>
                    </a:cubicBezTo>
                    <a:cubicBezTo>
                      <a:pt x="213" y="768"/>
                      <a:pt x="213" y="434"/>
                      <a:pt x="182" y="69"/>
                    </a:cubicBezTo>
                    <a:cubicBezTo>
                      <a:pt x="182" y="24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9" name="Google Shape;11989;p63"/>
              <p:cNvSpPr/>
              <p:nvPr/>
            </p:nvSpPr>
            <p:spPr>
              <a:xfrm>
                <a:off x="2229025" y="1527300"/>
                <a:ext cx="99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37" extrusionOk="0">
                    <a:moveTo>
                      <a:pt x="69" y="0"/>
                    </a:moveTo>
                    <a:cubicBezTo>
                      <a:pt x="31" y="0"/>
                      <a:pt x="1" y="30"/>
                      <a:pt x="1" y="76"/>
                    </a:cubicBezTo>
                    <a:cubicBezTo>
                      <a:pt x="1" y="410"/>
                      <a:pt x="31" y="714"/>
                      <a:pt x="92" y="1049"/>
                    </a:cubicBezTo>
                    <a:cubicBezTo>
                      <a:pt x="92" y="1201"/>
                      <a:pt x="122" y="1353"/>
                      <a:pt x="122" y="1535"/>
                    </a:cubicBezTo>
                    <a:cubicBezTo>
                      <a:pt x="122" y="1687"/>
                      <a:pt x="153" y="1839"/>
                      <a:pt x="244" y="1991"/>
                    </a:cubicBezTo>
                    <a:cubicBezTo>
                      <a:pt x="259" y="2021"/>
                      <a:pt x="274" y="2037"/>
                      <a:pt x="290" y="2037"/>
                    </a:cubicBezTo>
                    <a:cubicBezTo>
                      <a:pt x="305" y="2037"/>
                      <a:pt x="320" y="2021"/>
                      <a:pt x="335" y="1991"/>
                    </a:cubicBezTo>
                    <a:cubicBezTo>
                      <a:pt x="396" y="1839"/>
                      <a:pt x="396" y="1687"/>
                      <a:pt x="335" y="1535"/>
                    </a:cubicBezTo>
                    <a:cubicBezTo>
                      <a:pt x="335" y="1383"/>
                      <a:pt x="305" y="1201"/>
                      <a:pt x="305" y="1049"/>
                    </a:cubicBezTo>
                    <a:cubicBezTo>
                      <a:pt x="274" y="745"/>
                      <a:pt x="244" y="410"/>
                      <a:pt x="183" y="106"/>
                    </a:cubicBezTo>
                    <a:cubicBezTo>
                      <a:pt x="153" y="30"/>
                      <a:pt x="107" y="0"/>
                      <a:pt x="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0" name="Google Shape;11990;p63"/>
              <p:cNvSpPr/>
              <p:nvPr/>
            </p:nvSpPr>
            <p:spPr>
              <a:xfrm>
                <a:off x="2085400" y="1997100"/>
                <a:ext cx="28900" cy="1355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4234" extrusionOk="0">
                    <a:moveTo>
                      <a:pt x="313" y="0"/>
                    </a:moveTo>
                    <a:cubicBezTo>
                      <a:pt x="275" y="0"/>
                      <a:pt x="244" y="23"/>
                      <a:pt x="244" y="69"/>
                    </a:cubicBezTo>
                    <a:cubicBezTo>
                      <a:pt x="1" y="7120"/>
                      <a:pt x="1" y="14172"/>
                      <a:pt x="153" y="21193"/>
                    </a:cubicBezTo>
                    <a:cubicBezTo>
                      <a:pt x="305" y="28245"/>
                      <a:pt x="578" y="35267"/>
                      <a:pt x="730" y="42288"/>
                    </a:cubicBezTo>
                    <a:lnTo>
                      <a:pt x="852" y="48215"/>
                    </a:lnTo>
                    <a:lnTo>
                      <a:pt x="852" y="51133"/>
                    </a:lnTo>
                    <a:cubicBezTo>
                      <a:pt x="852" y="52136"/>
                      <a:pt x="822" y="53170"/>
                      <a:pt x="882" y="54142"/>
                    </a:cubicBezTo>
                    <a:cubicBezTo>
                      <a:pt x="882" y="54203"/>
                      <a:pt x="920" y="54233"/>
                      <a:pt x="958" y="54233"/>
                    </a:cubicBezTo>
                    <a:cubicBezTo>
                      <a:pt x="996" y="54233"/>
                      <a:pt x="1034" y="54203"/>
                      <a:pt x="1034" y="54142"/>
                    </a:cubicBezTo>
                    <a:cubicBezTo>
                      <a:pt x="1156" y="52379"/>
                      <a:pt x="1065" y="50616"/>
                      <a:pt x="1065" y="48853"/>
                    </a:cubicBezTo>
                    <a:cubicBezTo>
                      <a:pt x="1065" y="47121"/>
                      <a:pt x="1034" y="45328"/>
                      <a:pt x="1004" y="43595"/>
                    </a:cubicBezTo>
                    <a:cubicBezTo>
                      <a:pt x="913" y="40039"/>
                      <a:pt x="852" y="36543"/>
                      <a:pt x="730" y="33017"/>
                    </a:cubicBezTo>
                    <a:cubicBezTo>
                      <a:pt x="518" y="25996"/>
                      <a:pt x="275" y="18975"/>
                      <a:pt x="275" y="11923"/>
                    </a:cubicBezTo>
                    <a:cubicBezTo>
                      <a:pt x="275" y="7971"/>
                      <a:pt x="305" y="4020"/>
                      <a:pt x="426" y="69"/>
                    </a:cubicBezTo>
                    <a:cubicBezTo>
                      <a:pt x="396" y="23"/>
                      <a:pt x="351" y="0"/>
                      <a:pt x="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1" name="Google Shape;11991;p63"/>
              <p:cNvSpPr/>
              <p:nvPr/>
            </p:nvSpPr>
            <p:spPr>
              <a:xfrm>
                <a:off x="2100600" y="3494925"/>
                <a:ext cx="12500" cy="3825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5301" extrusionOk="0">
                    <a:moveTo>
                      <a:pt x="453" y="0"/>
                    </a:moveTo>
                    <a:cubicBezTo>
                      <a:pt x="418" y="0"/>
                      <a:pt x="366" y="30"/>
                      <a:pt x="366" y="96"/>
                    </a:cubicBezTo>
                    <a:lnTo>
                      <a:pt x="122" y="11950"/>
                    </a:lnTo>
                    <a:cubicBezTo>
                      <a:pt x="122" y="12497"/>
                      <a:pt x="92" y="13044"/>
                      <a:pt x="92" y="13622"/>
                    </a:cubicBezTo>
                    <a:cubicBezTo>
                      <a:pt x="92" y="13865"/>
                      <a:pt x="92" y="14169"/>
                      <a:pt x="62" y="14442"/>
                    </a:cubicBezTo>
                    <a:cubicBezTo>
                      <a:pt x="62" y="14716"/>
                      <a:pt x="1" y="14959"/>
                      <a:pt x="62" y="15233"/>
                    </a:cubicBezTo>
                    <a:cubicBezTo>
                      <a:pt x="62" y="15278"/>
                      <a:pt x="100" y="15301"/>
                      <a:pt x="141" y="15301"/>
                    </a:cubicBezTo>
                    <a:cubicBezTo>
                      <a:pt x="183" y="15301"/>
                      <a:pt x="229" y="15278"/>
                      <a:pt x="244" y="15233"/>
                    </a:cubicBezTo>
                    <a:cubicBezTo>
                      <a:pt x="366" y="14777"/>
                      <a:pt x="274" y="14260"/>
                      <a:pt x="274" y="13804"/>
                    </a:cubicBezTo>
                    <a:lnTo>
                      <a:pt x="274" y="12315"/>
                    </a:lnTo>
                    <a:cubicBezTo>
                      <a:pt x="274" y="11342"/>
                      <a:pt x="305" y="10339"/>
                      <a:pt x="305" y="9366"/>
                    </a:cubicBezTo>
                    <a:lnTo>
                      <a:pt x="426" y="3409"/>
                    </a:lnTo>
                    <a:cubicBezTo>
                      <a:pt x="426" y="2314"/>
                      <a:pt x="457" y="1190"/>
                      <a:pt x="457" y="65"/>
                    </a:cubicBezTo>
                    <a:cubicBezTo>
                      <a:pt x="499" y="23"/>
                      <a:pt x="483" y="0"/>
                      <a:pt x="4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2" name="Google Shape;11992;p63"/>
              <p:cNvSpPr/>
              <p:nvPr/>
            </p:nvSpPr>
            <p:spPr>
              <a:xfrm>
                <a:off x="2149250" y="3654225"/>
                <a:ext cx="14450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8337" extrusionOk="0">
                    <a:moveTo>
                      <a:pt x="490" y="0"/>
                    </a:moveTo>
                    <a:cubicBezTo>
                      <a:pt x="456" y="0"/>
                      <a:pt x="426" y="15"/>
                      <a:pt x="426" y="46"/>
                    </a:cubicBezTo>
                    <a:cubicBezTo>
                      <a:pt x="304" y="1474"/>
                      <a:pt x="274" y="2873"/>
                      <a:pt x="243" y="4271"/>
                    </a:cubicBezTo>
                    <a:cubicBezTo>
                      <a:pt x="183" y="4970"/>
                      <a:pt x="152" y="5669"/>
                      <a:pt x="152" y="6368"/>
                    </a:cubicBezTo>
                    <a:cubicBezTo>
                      <a:pt x="152" y="6702"/>
                      <a:pt x="122" y="7037"/>
                      <a:pt x="122" y="7402"/>
                    </a:cubicBezTo>
                    <a:cubicBezTo>
                      <a:pt x="122" y="7645"/>
                      <a:pt x="0" y="8070"/>
                      <a:pt x="152" y="8313"/>
                    </a:cubicBezTo>
                    <a:cubicBezTo>
                      <a:pt x="167" y="8329"/>
                      <a:pt x="190" y="8336"/>
                      <a:pt x="209" y="8336"/>
                    </a:cubicBezTo>
                    <a:cubicBezTo>
                      <a:pt x="228" y="8336"/>
                      <a:pt x="243" y="8329"/>
                      <a:pt x="243" y="8313"/>
                    </a:cubicBezTo>
                    <a:cubicBezTo>
                      <a:pt x="395" y="8070"/>
                      <a:pt x="304" y="7706"/>
                      <a:pt x="335" y="7432"/>
                    </a:cubicBezTo>
                    <a:cubicBezTo>
                      <a:pt x="335" y="7098"/>
                      <a:pt x="395" y="6733"/>
                      <a:pt x="395" y="6399"/>
                    </a:cubicBezTo>
                    <a:cubicBezTo>
                      <a:pt x="426" y="5669"/>
                      <a:pt x="426" y="5000"/>
                      <a:pt x="456" y="4271"/>
                    </a:cubicBezTo>
                    <a:cubicBezTo>
                      <a:pt x="487" y="2873"/>
                      <a:pt x="578" y="1474"/>
                      <a:pt x="578" y="46"/>
                    </a:cubicBezTo>
                    <a:cubicBezTo>
                      <a:pt x="563" y="15"/>
                      <a:pt x="525" y="0"/>
                      <a:pt x="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3" name="Google Shape;11993;p63"/>
              <p:cNvSpPr/>
              <p:nvPr/>
            </p:nvSpPr>
            <p:spPr>
              <a:xfrm>
                <a:off x="2216125" y="3724200"/>
                <a:ext cx="712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36" extrusionOk="0">
                    <a:moveTo>
                      <a:pt x="255" y="1"/>
                    </a:moveTo>
                    <a:cubicBezTo>
                      <a:pt x="228" y="1"/>
                      <a:pt x="182" y="23"/>
                      <a:pt x="182" y="74"/>
                    </a:cubicBezTo>
                    <a:lnTo>
                      <a:pt x="61" y="2566"/>
                    </a:lnTo>
                    <a:cubicBezTo>
                      <a:pt x="61" y="2992"/>
                      <a:pt x="61" y="3417"/>
                      <a:pt x="30" y="3782"/>
                    </a:cubicBezTo>
                    <a:lnTo>
                      <a:pt x="30" y="4390"/>
                    </a:lnTo>
                    <a:cubicBezTo>
                      <a:pt x="30" y="4603"/>
                      <a:pt x="0" y="4815"/>
                      <a:pt x="61" y="4967"/>
                    </a:cubicBezTo>
                    <a:cubicBezTo>
                      <a:pt x="76" y="5013"/>
                      <a:pt x="106" y="5036"/>
                      <a:pt x="133" y="5036"/>
                    </a:cubicBezTo>
                    <a:cubicBezTo>
                      <a:pt x="160" y="5036"/>
                      <a:pt x="182" y="5013"/>
                      <a:pt x="182" y="4967"/>
                    </a:cubicBezTo>
                    <a:cubicBezTo>
                      <a:pt x="243" y="4785"/>
                      <a:pt x="213" y="4603"/>
                      <a:pt x="213" y="4390"/>
                    </a:cubicBezTo>
                    <a:lnTo>
                      <a:pt x="213" y="3843"/>
                    </a:lnTo>
                    <a:lnTo>
                      <a:pt x="213" y="2536"/>
                    </a:lnTo>
                    <a:cubicBezTo>
                      <a:pt x="213" y="1715"/>
                      <a:pt x="243" y="864"/>
                      <a:pt x="243" y="43"/>
                    </a:cubicBezTo>
                    <a:cubicBezTo>
                      <a:pt x="284" y="16"/>
                      <a:pt x="276" y="1"/>
                      <a:pt x="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4" name="Google Shape;11994;p63"/>
              <p:cNvSpPr/>
              <p:nvPr/>
            </p:nvSpPr>
            <p:spPr>
              <a:xfrm>
                <a:off x="2269300" y="3757375"/>
                <a:ext cx="610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299" extrusionOk="0">
                    <a:moveTo>
                      <a:pt x="153" y="0"/>
                    </a:moveTo>
                    <a:cubicBezTo>
                      <a:pt x="107" y="0"/>
                      <a:pt x="62" y="38"/>
                      <a:pt x="62" y="114"/>
                    </a:cubicBezTo>
                    <a:cubicBezTo>
                      <a:pt x="62" y="631"/>
                      <a:pt x="31" y="1178"/>
                      <a:pt x="31" y="1695"/>
                    </a:cubicBezTo>
                    <a:cubicBezTo>
                      <a:pt x="31" y="1969"/>
                      <a:pt x="31" y="2242"/>
                      <a:pt x="1" y="2516"/>
                    </a:cubicBezTo>
                    <a:cubicBezTo>
                      <a:pt x="1" y="2759"/>
                      <a:pt x="1" y="3002"/>
                      <a:pt x="31" y="3276"/>
                    </a:cubicBezTo>
                    <a:cubicBezTo>
                      <a:pt x="31" y="3291"/>
                      <a:pt x="46" y="3298"/>
                      <a:pt x="62" y="3298"/>
                    </a:cubicBezTo>
                    <a:cubicBezTo>
                      <a:pt x="77" y="3298"/>
                      <a:pt x="92" y="3291"/>
                      <a:pt x="92" y="3276"/>
                    </a:cubicBezTo>
                    <a:cubicBezTo>
                      <a:pt x="183" y="3002"/>
                      <a:pt x="183" y="2759"/>
                      <a:pt x="183" y="2516"/>
                    </a:cubicBezTo>
                    <a:cubicBezTo>
                      <a:pt x="183" y="2242"/>
                      <a:pt x="183" y="1969"/>
                      <a:pt x="213" y="1695"/>
                    </a:cubicBezTo>
                    <a:cubicBezTo>
                      <a:pt x="213" y="1178"/>
                      <a:pt x="244" y="631"/>
                      <a:pt x="244" y="114"/>
                    </a:cubicBezTo>
                    <a:cubicBezTo>
                      <a:pt x="244" y="38"/>
                      <a:pt x="198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5" name="Google Shape;11995;p63"/>
              <p:cNvSpPr/>
              <p:nvPr/>
            </p:nvSpPr>
            <p:spPr>
              <a:xfrm>
                <a:off x="2318700" y="3768100"/>
                <a:ext cx="80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76" extrusionOk="0">
                    <a:moveTo>
                      <a:pt x="202" y="1"/>
                    </a:moveTo>
                    <a:cubicBezTo>
                      <a:pt x="147" y="1"/>
                      <a:pt x="92" y="38"/>
                      <a:pt x="92" y="111"/>
                    </a:cubicBezTo>
                    <a:cubicBezTo>
                      <a:pt x="61" y="476"/>
                      <a:pt x="31" y="871"/>
                      <a:pt x="31" y="1236"/>
                    </a:cubicBezTo>
                    <a:cubicBezTo>
                      <a:pt x="31" y="1418"/>
                      <a:pt x="0" y="1631"/>
                      <a:pt x="0" y="1813"/>
                    </a:cubicBezTo>
                    <a:cubicBezTo>
                      <a:pt x="0" y="1996"/>
                      <a:pt x="0" y="2147"/>
                      <a:pt x="31" y="2330"/>
                    </a:cubicBezTo>
                    <a:cubicBezTo>
                      <a:pt x="31" y="2360"/>
                      <a:pt x="46" y="2375"/>
                      <a:pt x="61" y="2375"/>
                    </a:cubicBezTo>
                    <a:cubicBezTo>
                      <a:pt x="76" y="2375"/>
                      <a:pt x="92" y="2360"/>
                      <a:pt x="92" y="2330"/>
                    </a:cubicBezTo>
                    <a:cubicBezTo>
                      <a:pt x="183" y="2178"/>
                      <a:pt x="213" y="1996"/>
                      <a:pt x="213" y="1844"/>
                    </a:cubicBezTo>
                    <a:cubicBezTo>
                      <a:pt x="213" y="1661"/>
                      <a:pt x="244" y="1448"/>
                      <a:pt x="244" y="1266"/>
                    </a:cubicBezTo>
                    <a:cubicBezTo>
                      <a:pt x="304" y="901"/>
                      <a:pt x="304" y="506"/>
                      <a:pt x="304" y="141"/>
                    </a:cubicBezTo>
                    <a:cubicBezTo>
                      <a:pt x="320" y="46"/>
                      <a:pt x="261" y="1"/>
                      <a:pt x="2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6" name="Google Shape;11996;p63"/>
              <p:cNvSpPr/>
              <p:nvPr/>
            </p:nvSpPr>
            <p:spPr>
              <a:xfrm>
                <a:off x="2380250" y="3763075"/>
                <a:ext cx="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02" extrusionOk="0">
                    <a:moveTo>
                      <a:pt x="136" y="1"/>
                    </a:moveTo>
                    <a:cubicBezTo>
                      <a:pt x="86" y="1"/>
                      <a:pt x="31" y="45"/>
                      <a:pt x="31" y="99"/>
                    </a:cubicBezTo>
                    <a:cubicBezTo>
                      <a:pt x="61" y="342"/>
                      <a:pt x="61" y="616"/>
                      <a:pt x="31" y="829"/>
                    </a:cubicBezTo>
                    <a:cubicBezTo>
                      <a:pt x="31" y="950"/>
                      <a:pt x="31" y="1072"/>
                      <a:pt x="0" y="1163"/>
                    </a:cubicBezTo>
                    <a:lnTo>
                      <a:pt x="0" y="1558"/>
                    </a:lnTo>
                    <a:cubicBezTo>
                      <a:pt x="0" y="1580"/>
                      <a:pt x="31" y="1601"/>
                      <a:pt x="70" y="1601"/>
                    </a:cubicBezTo>
                    <a:cubicBezTo>
                      <a:pt x="86" y="1601"/>
                      <a:pt x="104" y="1598"/>
                      <a:pt x="122" y="1589"/>
                    </a:cubicBezTo>
                    <a:cubicBezTo>
                      <a:pt x="152" y="1558"/>
                      <a:pt x="152" y="1467"/>
                      <a:pt x="183" y="1437"/>
                    </a:cubicBezTo>
                    <a:cubicBezTo>
                      <a:pt x="183" y="1406"/>
                      <a:pt x="213" y="1406"/>
                      <a:pt x="213" y="1376"/>
                    </a:cubicBezTo>
                    <a:lnTo>
                      <a:pt x="213" y="1285"/>
                    </a:lnTo>
                    <a:cubicBezTo>
                      <a:pt x="274" y="1133"/>
                      <a:pt x="274" y="1011"/>
                      <a:pt x="274" y="859"/>
                    </a:cubicBezTo>
                    <a:cubicBezTo>
                      <a:pt x="274" y="616"/>
                      <a:pt x="274" y="342"/>
                      <a:pt x="213" y="69"/>
                    </a:cubicBezTo>
                    <a:cubicBezTo>
                      <a:pt x="201" y="20"/>
                      <a:pt x="169" y="1"/>
                      <a:pt x="1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7" name="Google Shape;11997;p63"/>
              <p:cNvSpPr/>
              <p:nvPr/>
            </p:nvSpPr>
            <p:spPr>
              <a:xfrm>
                <a:off x="2115050" y="3381725"/>
                <a:ext cx="76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71" extrusionOk="0">
                    <a:moveTo>
                      <a:pt x="179" y="0"/>
                    </a:moveTo>
                    <a:cubicBezTo>
                      <a:pt x="170" y="0"/>
                      <a:pt x="162" y="1"/>
                      <a:pt x="152" y="3"/>
                    </a:cubicBezTo>
                    <a:cubicBezTo>
                      <a:pt x="92" y="64"/>
                      <a:pt x="31" y="125"/>
                      <a:pt x="31" y="216"/>
                    </a:cubicBezTo>
                    <a:lnTo>
                      <a:pt x="31" y="703"/>
                    </a:lnTo>
                    <a:lnTo>
                      <a:pt x="31" y="1675"/>
                    </a:lnTo>
                    <a:cubicBezTo>
                      <a:pt x="31" y="1979"/>
                      <a:pt x="0" y="2344"/>
                      <a:pt x="122" y="2648"/>
                    </a:cubicBezTo>
                    <a:cubicBezTo>
                      <a:pt x="122" y="2663"/>
                      <a:pt x="137" y="2671"/>
                      <a:pt x="152" y="2671"/>
                    </a:cubicBezTo>
                    <a:cubicBezTo>
                      <a:pt x="168" y="2671"/>
                      <a:pt x="183" y="2663"/>
                      <a:pt x="183" y="2648"/>
                    </a:cubicBezTo>
                    <a:cubicBezTo>
                      <a:pt x="274" y="2435"/>
                      <a:pt x="274" y="2253"/>
                      <a:pt x="274" y="2040"/>
                    </a:cubicBezTo>
                    <a:lnTo>
                      <a:pt x="274" y="1432"/>
                    </a:lnTo>
                    <a:lnTo>
                      <a:pt x="274" y="794"/>
                    </a:lnTo>
                    <a:lnTo>
                      <a:pt x="274" y="490"/>
                    </a:lnTo>
                    <a:cubicBezTo>
                      <a:pt x="274" y="465"/>
                      <a:pt x="274" y="247"/>
                      <a:pt x="243" y="176"/>
                    </a:cubicBezTo>
                    <a:lnTo>
                      <a:pt x="243" y="176"/>
                    </a:lnTo>
                    <a:cubicBezTo>
                      <a:pt x="306" y="106"/>
                      <a:pt x="263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8" name="Google Shape;11998;p63"/>
              <p:cNvSpPr/>
              <p:nvPr/>
            </p:nvSpPr>
            <p:spPr>
              <a:xfrm>
                <a:off x="2156850" y="3559425"/>
                <a:ext cx="53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787" extrusionOk="0">
                    <a:moveTo>
                      <a:pt x="84" y="0"/>
                    </a:moveTo>
                    <a:cubicBezTo>
                      <a:pt x="38" y="0"/>
                      <a:pt x="0" y="23"/>
                      <a:pt x="0" y="69"/>
                    </a:cubicBezTo>
                    <a:lnTo>
                      <a:pt x="0" y="920"/>
                    </a:lnTo>
                    <a:cubicBezTo>
                      <a:pt x="0" y="1193"/>
                      <a:pt x="0" y="1497"/>
                      <a:pt x="91" y="1741"/>
                    </a:cubicBezTo>
                    <a:cubicBezTo>
                      <a:pt x="91" y="1771"/>
                      <a:pt x="107" y="1786"/>
                      <a:pt x="122" y="1786"/>
                    </a:cubicBezTo>
                    <a:cubicBezTo>
                      <a:pt x="137" y="1786"/>
                      <a:pt x="152" y="1771"/>
                      <a:pt x="152" y="1741"/>
                    </a:cubicBezTo>
                    <a:cubicBezTo>
                      <a:pt x="213" y="1497"/>
                      <a:pt x="213" y="1193"/>
                      <a:pt x="213" y="920"/>
                    </a:cubicBezTo>
                    <a:lnTo>
                      <a:pt x="213" y="69"/>
                    </a:lnTo>
                    <a:cubicBezTo>
                      <a:pt x="183" y="23"/>
                      <a:pt x="129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9" name="Google Shape;11999;p63"/>
              <p:cNvSpPr/>
              <p:nvPr/>
            </p:nvSpPr>
            <p:spPr>
              <a:xfrm>
                <a:off x="2432675" y="3775975"/>
                <a:ext cx="7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25" extrusionOk="0">
                    <a:moveTo>
                      <a:pt x="122" y="0"/>
                    </a:moveTo>
                    <a:cubicBezTo>
                      <a:pt x="74" y="0"/>
                      <a:pt x="31" y="31"/>
                      <a:pt x="31" y="100"/>
                    </a:cubicBezTo>
                    <a:cubicBezTo>
                      <a:pt x="1" y="282"/>
                      <a:pt x="1" y="465"/>
                      <a:pt x="1" y="708"/>
                    </a:cubicBezTo>
                    <a:cubicBezTo>
                      <a:pt x="1" y="799"/>
                      <a:pt x="31" y="890"/>
                      <a:pt x="31" y="1012"/>
                    </a:cubicBezTo>
                    <a:cubicBezTo>
                      <a:pt x="31" y="1042"/>
                      <a:pt x="31" y="1042"/>
                      <a:pt x="62" y="1073"/>
                    </a:cubicBezTo>
                    <a:cubicBezTo>
                      <a:pt x="62" y="1103"/>
                      <a:pt x="92" y="1103"/>
                      <a:pt x="92" y="1164"/>
                    </a:cubicBezTo>
                    <a:cubicBezTo>
                      <a:pt x="122" y="1194"/>
                      <a:pt x="122" y="1225"/>
                      <a:pt x="214" y="1225"/>
                    </a:cubicBezTo>
                    <a:lnTo>
                      <a:pt x="244" y="1225"/>
                    </a:lnTo>
                    <a:cubicBezTo>
                      <a:pt x="305" y="1194"/>
                      <a:pt x="305" y="1164"/>
                      <a:pt x="305" y="1103"/>
                    </a:cubicBezTo>
                    <a:lnTo>
                      <a:pt x="305" y="1042"/>
                    </a:lnTo>
                    <a:lnTo>
                      <a:pt x="305" y="951"/>
                    </a:lnTo>
                    <a:cubicBezTo>
                      <a:pt x="305" y="890"/>
                      <a:pt x="244" y="799"/>
                      <a:pt x="244" y="708"/>
                    </a:cubicBezTo>
                    <a:cubicBezTo>
                      <a:pt x="214" y="495"/>
                      <a:pt x="214" y="313"/>
                      <a:pt x="244" y="130"/>
                    </a:cubicBezTo>
                    <a:cubicBezTo>
                      <a:pt x="244" y="47"/>
                      <a:pt x="180" y="0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0" name="Google Shape;12000;p63"/>
              <p:cNvSpPr/>
              <p:nvPr/>
            </p:nvSpPr>
            <p:spPr>
              <a:xfrm>
                <a:off x="2089200" y="1900575"/>
                <a:ext cx="76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154" extrusionOk="0">
                    <a:moveTo>
                      <a:pt x="229" y="1"/>
                    </a:moveTo>
                    <a:cubicBezTo>
                      <a:pt x="191" y="1"/>
                      <a:pt x="153" y="24"/>
                      <a:pt x="153" y="69"/>
                    </a:cubicBezTo>
                    <a:cubicBezTo>
                      <a:pt x="92" y="404"/>
                      <a:pt x="62" y="738"/>
                      <a:pt x="1" y="1072"/>
                    </a:cubicBezTo>
                    <a:lnTo>
                      <a:pt x="1" y="1619"/>
                    </a:lnTo>
                    <a:cubicBezTo>
                      <a:pt x="1" y="1771"/>
                      <a:pt x="1" y="1984"/>
                      <a:pt x="92" y="2106"/>
                    </a:cubicBezTo>
                    <a:cubicBezTo>
                      <a:pt x="104" y="2142"/>
                      <a:pt x="125" y="2154"/>
                      <a:pt x="149" y="2154"/>
                    </a:cubicBezTo>
                    <a:cubicBezTo>
                      <a:pt x="185" y="2154"/>
                      <a:pt x="226" y="2124"/>
                      <a:pt x="244" y="2106"/>
                    </a:cubicBezTo>
                    <a:cubicBezTo>
                      <a:pt x="274" y="2045"/>
                      <a:pt x="244" y="1954"/>
                      <a:pt x="244" y="1863"/>
                    </a:cubicBezTo>
                    <a:lnTo>
                      <a:pt x="244" y="1619"/>
                    </a:lnTo>
                    <a:lnTo>
                      <a:pt x="244" y="1103"/>
                    </a:lnTo>
                    <a:cubicBezTo>
                      <a:pt x="244" y="738"/>
                      <a:pt x="274" y="404"/>
                      <a:pt x="305" y="69"/>
                    </a:cubicBezTo>
                    <a:cubicBezTo>
                      <a:pt x="305" y="24"/>
                      <a:pt x="267" y="1"/>
                      <a:pt x="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1" name="Google Shape;12001;p63"/>
              <p:cNvSpPr/>
              <p:nvPr/>
            </p:nvSpPr>
            <p:spPr>
              <a:xfrm>
                <a:off x="2276900" y="1531550"/>
                <a:ext cx="460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06" extrusionOk="0">
                    <a:moveTo>
                      <a:pt x="99" y="1"/>
                    </a:moveTo>
                    <a:cubicBezTo>
                      <a:pt x="51" y="1"/>
                      <a:pt x="1" y="39"/>
                      <a:pt x="1" y="119"/>
                    </a:cubicBezTo>
                    <a:lnTo>
                      <a:pt x="1" y="666"/>
                    </a:lnTo>
                    <a:cubicBezTo>
                      <a:pt x="1" y="727"/>
                      <a:pt x="31" y="848"/>
                      <a:pt x="31" y="909"/>
                    </a:cubicBezTo>
                    <a:cubicBezTo>
                      <a:pt x="31" y="1000"/>
                      <a:pt x="31" y="1122"/>
                      <a:pt x="61" y="1183"/>
                    </a:cubicBezTo>
                    <a:cubicBezTo>
                      <a:pt x="61" y="1198"/>
                      <a:pt x="77" y="1205"/>
                      <a:pt x="92" y="1205"/>
                    </a:cubicBezTo>
                    <a:cubicBezTo>
                      <a:pt x="107" y="1205"/>
                      <a:pt x="122" y="1198"/>
                      <a:pt x="122" y="1183"/>
                    </a:cubicBezTo>
                    <a:cubicBezTo>
                      <a:pt x="183" y="1122"/>
                      <a:pt x="183" y="1000"/>
                      <a:pt x="183" y="909"/>
                    </a:cubicBezTo>
                    <a:lnTo>
                      <a:pt x="183" y="757"/>
                    </a:lnTo>
                    <a:lnTo>
                      <a:pt x="183" y="605"/>
                    </a:lnTo>
                    <a:lnTo>
                      <a:pt x="183" y="88"/>
                    </a:lnTo>
                    <a:cubicBezTo>
                      <a:pt x="183" y="31"/>
                      <a:pt x="142" y="1"/>
                      <a:pt x="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2" name="Google Shape;12002;p63"/>
              <p:cNvSpPr/>
              <p:nvPr/>
            </p:nvSpPr>
            <p:spPr>
              <a:xfrm>
                <a:off x="2151525" y="1693525"/>
                <a:ext cx="610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052" extrusionOk="0">
                    <a:moveTo>
                      <a:pt x="111" y="0"/>
                    </a:moveTo>
                    <a:cubicBezTo>
                      <a:pt x="54" y="0"/>
                      <a:pt x="0" y="38"/>
                      <a:pt x="0" y="114"/>
                    </a:cubicBezTo>
                    <a:lnTo>
                      <a:pt x="0" y="1026"/>
                    </a:lnTo>
                    <a:lnTo>
                      <a:pt x="0" y="1938"/>
                    </a:lnTo>
                    <a:cubicBezTo>
                      <a:pt x="0" y="2014"/>
                      <a:pt x="54" y="2052"/>
                      <a:pt x="111" y="2052"/>
                    </a:cubicBezTo>
                    <a:cubicBezTo>
                      <a:pt x="168" y="2052"/>
                      <a:pt x="228" y="2014"/>
                      <a:pt x="244" y="1938"/>
                    </a:cubicBezTo>
                    <a:lnTo>
                      <a:pt x="244" y="1026"/>
                    </a:lnTo>
                    <a:lnTo>
                      <a:pt x="244" y="114"/>
                    </a:lnTo>
                    <a:cubicBezTo>
                      <a:pt x="228" y="38"/>
                      <a:pt x="168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3" name="Google Shape;12003;p63"/>
              <p:cNvSpPr/>
              <p:nvPr/>
            </p:nvSpPr>
            <p:spPr>
              <a:xfrm>
                <a:off x="2144675" y="2922925"/>
                <a:ext cx="8400" cy="288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522" extrusionOk="0">
                    <a:moveTo>
                      <a:pt x="195" y="0"/>
                    </a:moveTo>
                    <a:cubicBezTo>
                      <a:pt x="156" y="0"/>
                      <a:pt x="122" y="30"/>
                      <a:pt x="122" y="88"/>
                    </a:cubicBezTo>
                    <a:cubicBezTo>
                      <a:pt x="153" y="1972"/>
                      <a:pt x="153" y="3918"/>
                      <a:pt x="122" y="5832"/>
                    </a:cubicBezTo>
                    <a:cubicBezTo>
                      <a:pt x="122" y="6775"/>
                      <a:pt x="62" y="7717"/>
                      <a:pt x="62" y="8690"/>
                    </a:cubicBezTo>
                    <a:cubicBezTo>
                      <a:pt x="62" y="9146"/>
                      <a:pt x="31" y="9632"/>
                      <a:pt x="31" y="10088"/>
                    </a:cubicBezTo>
                    <a:lnTo>
                      <a:pt x="31" y="10787"/>
                    </a:lnTo>
                    <a:cubicBezTo>
                      <a:pt x="31" y="11030"/>
                      <a:pt x="1" y="11243"/>
                      <a:pt x="62" y="11486"/>
                    </a:cubicBezTo>
                    <a:cubicBezTo>
                      <a:pt x="62" y="11512"/>
                      <a:pt x="78" y="11521"/>
                      <a:pt x="99" y="11521"/>
                    </a:cubicBezTo>
                    <a:cubicBezTo>
                      <a:pt x="128" y="11521"/>
                      <a:pt x="166" y="11504"/>
                      <a:pt x="183" y="11486"/>
                    </a:cubicBezTo>
                    <a:cubicBezTo>
                      <a:pt x="335" y="11061"/>
                      <a:pt x="274" y="10574"/>
                      <a:pt x="274" y="10149"/>
                    </a:cubicBezTo>
                    <a:cubicBezTo>
                      <a:pt x="274" y="9693"/>
                      <a:pt x="274" y="9206"/>
                      <a:pt x="305" y="8750"/>
                    </a:cubicBezTo>
                    <a:cubicBezTo>
                      <a:pt x="305" y="7808"/>
                      <a:pt x="335" y="6805"/>
                      <a:pt x="335" y="5863"/>
                    </a:cubicBezTo>
                    <a:cubicBezTo>
                      <a:pt x="335" y="3948"/>
                      <a:pt x="335" y="2033"/>
                      <a:pt x="305" y="118"/>
                    </a:cubicBezTo>
                    <a:cubicBezTo>
                      <a:pt x="289" y="38"/>
                      <a:pt x="239" y="0"/>
                      <a:pt x="1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4" name="Google Shape;12004;p63"/>
              <p:cNvSpPr/>
              <p:nvPr/>
            </p:nvSpPr>
            <p:spPr>
              <a:xfrm>
                <a:off x="2141650" y="2816250"/>
                <a:ext cx="83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94" extrusionOk="0">
                    <a:moveTo>
                      <a:pt x="183" y="1"/>
                    </a:moveTo>
                    <a:cubicBezTo>
                      <a:pt x="137" y="1"/>
                      <a:pt x="91" y="23"/>
                      <a:pt x="91" y="69"/>
                    </a:cubicBezTo>
                    <a:cubicBezTo>
                      <a:pt x="91" y="373"/>
                      <a:pt x="31" y="677"/>
                      <a:pt x="31" y="950"/>
                    </a:cubicBezTo>
                    <a:lnTo>
                      <a:pt x="31" y="1346"/>
                    </a:lnTo>
                    <a:cubicBezTo>
                      <a:pt x="31" y="1467"/>
                      <a:pt x="0" y="1650"/>
                      <a:pt x="122" y="1771"/>
                    </a:cubicBezTo>
                    <a:cubicBezTo>
                      <a:pt x="137" y="1786"/>
                      <a:pt x="152" y="1794"/>
                      <a:pt x="171" y="1794"/>
                    </a:cubicBezTo>
                    <a:cubicBezTo>
                      <a:pt x="190" y="1794"/>
                      <a:pt x="213" y="1786"/>
                      <a:pt x="243" y="1771"/>
                    </a:cubicBezTo>
                    <a:cubicBezTo>
                      <a:pt x="335" y="1650"/>
                      <a:pt x="304" y="1498"/>
                      <a:pt x="304" y="1346"/>
                    </a:cubicBezTo>
                    <a:lnTo>
                      <a:pt x="304" y="950"/>
                    </a:lnTo>
                    <a:cubicBezTo>
                      <a:pt x="304" y="646"/>
                      <a:pt x="274" y="342"/>
                      <a:pt x="274" y="69"/>
                    </a:cubicBezTo>
                    <a:cubicBezTo>
                      <a:pt x="274" y="23"/>
                      <a:pt x="228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5" name="Google Shape;12005;p63"/>
              <p:cNvSpPr/>
              <p:nvPr/>
            </p:nvSpPr>
            <p:spPr>
              <a:xfrm>
                <a:off x="2149250" y="1915975"/>
                <a:ext cx="7625" cy="32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132" extrusionOk="0">
                    <a:moveTo>
                      <a:pt x="228" y="0"/>
                    </a:moveTo>
                    <a:cubicBezTo>
                      <a:pt x="190" y="0"/>
                      <a:pt x="152" y="31"/>
                      <a:pt x="152" y="92"/>
                    </a:cubicBezTo>
                    <a:cubicBezTo>
                      <a:pt x="122" y="3435"/>
                      <a:pt x="91" y="6809"/>
                      <a:pt x="31" y="10153"/>
                    </a:cubicBezTo>
                    <a:cubicBezTo>
                      <a:pt x="31" y="11125"/>
                      <a:pt x="0" y="12098"/>
                      <a:pt x="0" y="13040"/>
                    </a:cubicBezTo>
                    <a:cubicBezTo>
                      <a:pt x="0" y="13101"/>
                      <a:pt x="46" y="13131"/>
                      <a:pt x="91" y="13131"/>
                    </a:cubicBezTo>
                    <a:cubicBezTo>
                      <a:pt x="137" y="13131"/>
                      <a:pt x="183" y="13101"/>
                      <a:pt x="183" y="13040"/>
                    </a:cubicBezTo>
                    <a:cubicBezTo>
                      <a:pt x="243" y="9697"/>
                      <a:pt x="243" y="6323"/>
                      <a:pt x="274" y="2979"/>
                    </a:cubicBezTo>
                    <a:cubicBezTo>
                      <a:pt x="274" y="2037"/>
                      <a:pt x="274" y="1034"/>
                      <a:pt x="304" y="92"/>
                    </a:cubicBezTo>
                    <a:cubicBezTo>
                      <a:pt x="304" y="31"/>
                      <a:pt x="266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6" name="Google Shape;12006;p63"/>
              <p:cNvSpPr/>
              <p:nvPr/>
            </p:nvSpPr>
            <p:spPr>
              <a:xfrm>
                <a:off x="2150000" y="2286800"/>
                <a:ext cx="762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227" extrusionOk="0">
                    <a:moveTo>
                      <a:pt x="156" y="0"/>
                    </a:moveTo>
                    <a:cubicBezTo>
                      <a:pt x="107" y="0"/>
                      <a:pt x="61" y="31"/>
                      <a:pt x="61" y="92"/>
                    </a:cubicBezTo>
                    <a:cubicBezTo>
                      <a:pt x="61" y="426"/>
                      <a:pt x="1" y="791"/>
                      <a:pt x="1" y="1155"/>
                    </a:cubicBezTo>
                    <a:lnTo>
                      <a:pt x="1" y="1672"/>
                    </a:lnTo>
                    <a:cubicBezTo>
                      <a:pt x="1" y="1763"/>
                      <a:pt x="1" y="1824"/>
                      <a:pt x="61" y="1915"/>
                    </a:cubicBezTo>
                    <a:cubicBezTo>
                      <a:pt x="61" y="1976"/>
                      <a:pt x="61" y="2098"/>
                      <a:pt x="92" y="2159"/>
                    </a:cubicBezTo>
                    <a:cubicBezTo>
                      <a:pt x="107" y="2204"/>
                      <a:pt x="137" y="2227"/>
                      <a:pt x="168" y="2227"/>
                    </a:cubicBezTo>
                    <a:cubicBezTo>
                      <a:pt x="198" y="2227"/>
                      <a:pt x="229" y="2204"/>
                      <a:pt x="244" y="2159"/>
                    </a:cubicBezTo>
                    <a:cubicBezTo>
                      <a:pt x="274" y="2098"/>
                      <a:pt x="274" y="1976"/>
                      <a:pt x="274" y="1915"/>
                    </a:cubicBezTo>
                    <a:cubicBezTo>
                      <a:pt x="274" y="1824"/>
                      <a:pt x="305" y="1763"/>
                      <a:pt x="305" y="1672"/>
                    </a:cubicBezTo>
                    <a:lnTo>
                      <a:pt x="305" y="1155"/>
                    </a:lnTo>
                    <a:cubicBezTo>
                      <a:pt x="305" y="791"/>
                      <a:pt x="274" y="426"/>
                      <a:pt x="274" y="92"/>
                    </a:cubicBezTo>
                    <a:cubicBezTo>
                      <a:pt x="259" y="31"/>
                      <a:pt x="206" y="0"/>
                      <a:pt x="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7" name="Google Shape;12007;p63"/>
              <p:cNvSpPr/>
              <p:nvPr/>
            </p:nvSpPr>
            <p:spPr>
              <a:xfrm>
                <a:off x="5492775" y="1542625"/>
                <a:ext cx="17800" cy="3342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13370" extrusionOk="0">
                    <a:moveTo>
                      <a:pt x="656" y="1"/>
                    </a:moveTo>
                    <a:cubicBezTo>
                      <a:pt x="610" y="1"/>
                      <a:pt x="547" y="30"/>
                      <a:pt x="547" y="101"/>
                    </a:cubicBezTo>
                    <a:cubicBezTo>
                      <a:pt x="335" y="3536"/>
                      <a:pt x="274" y="7001"/>
                      <a:pt x="122" y="10466"/>
                    </a:cubicBezTo>
                    <a:cubicBezTo>
                      <a:pt x="122" y="10922"/>
                      <a:pt x="91" y="11409"/>
                      <a:pt x="91" y="11864"/>
                    </a:cubicBezTo>
                    <a:cubicBezTo>
                      <a:pt x="91" y="12320"/>
                      <a:pt x="0" y="12837"/>
                      <a:pt x="122" y="13323"/>
                    </a:cubicBezTo>
                    <a:cubicBezTo>
                      <a:pt x="122" y="13354"/>
                      <a:pt x="145" y="13369"/>
                      <a:pt x="167" y="13369"/>
                    </a:cubicBezTo>
                    <a:cubicBezTo>
                      <a:pt x="190" y="13369"/>
                      <a:pt x="213" y="13354"/>
                      <a:pt x="213" y="13323"/>
                    </a:cubicBezTo>
                    <a:cubicBezTo>
                      <a:pt x="335" y="12898"/>
                      <a:pt x="335" y="12472"/>
                      <a:pt x="335" y="12077"/>
                    </a:cubicBezTo>
                    <a:cubicBezTo>
                      <a:pt x="335" y="11652"/>
                      <a:pt x="365" y="11226"/>
                      <a:pt x="365" y="10770"/>
                    </a:cubicBezTo>
                    <a:cubicBezTo>
                      <a:pt x="426" y="9889"/>
                      <a:pt x="456" y="9038"/>
                      <a:pt x="456" y="8187"/>
                    </a:cubicBezTo>
                    <a:cubicBezTo>
                      <a:pt x="547" y="6424"/>
                      <a:pt x="578" y="4721"/>
                      <a:pt x="608" y="2989"/>
                    </a:cubicBezTo>
                    <a:cubicBezTo>
                      <a:pt x="639" y="1986"/>
                      <a:pt x="639" y="1044"/>
                      <a:pt x="699" y="41"/>
                    </a:cubicBezTo>
                    <a:cubicBezTo>
                      <a:pt x="712" y="15"/>
                      <a:pt x="688" y="1"/>
                      <a:pt x="6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8" name="Google Shape;12008;p63"/>
              <p:cNvSpPr/>
              <p:nvPr/>
            </p:nvSpPr>
            <p:spPr>
              <a:xfrm>
                <a:off x="5459325" y="1539075"/>
                <a:ext cx="10675" cy="1288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153" extrusionOk="0">
                    <a:moveTo>
                      <a:pt x="335" y="0"/>
                    </a:moveTo>
                    <a:cubicBezTo>
                      <a:pt x="290" y="0"/>
                      <a:pt x="244" y="31"/>
                      <a:pt x="244" y="91"/>
                    </a:cubicBezTo>
                    <a:cubicBezTo>
                      <a:pt x="183" y="912"/>
                      <a:pt x="153" y="1794"/>
                      <a:pt x="122" y="2645"/>
                    </a:cubicBezTo>
                    <a:cubicBezTo>
                      <a:pt x="92" y="3040"/>
                      <a:pt x="92" y="3465"/>
                      <a:pt x="92" y="3860"/>
                    </a:cubicBezTo>
                    <a:cubicBezTo>
                      <a:pt x="92" y="4256"/>
                      <a:pt x="1" y="4681"/>
                      <a:pt x="92" y="5107"/>
                    </a:cubicBezTo>
                    <a:cubicBezTo>
                      <a:pt x="92" y="5137"/>
                      <a:pt x="130" y="5152"/>
                      <a:pt x="168" y="5152"/>
                    </a:cubicBezTo>
                    <a:cubicBezTo>
                      <a:pt x="206" y="5152"/>
                      <a:pt x="244" y="5137"/>
                      <a:pt x="244" y="5107"/>
                    </a:cubicBezTo>
                    <a:cubicBezTo>
                      <a:pt x="335" y="4711"/>
                      <a:pt x="305" y="4256"/>
                      <a:pt x="335" y="3860"/>
                    </a:cubicBezTo>
                    <a:cubicBezTo>
                      <a:pt x="335" y="3435"/>
                      <a:pt x="396" y="3009"/>
                      <a:pt x="396" y="2645"/>
                    </a:cubicBezTo>
                    <a:cubicBezTo>
                      <a:pt x="426" y="1794"/>
                      <a:pt x="426" y="912"/>
                      <a:pt x="426" y="91"/>
                    </a:cubicBezTo>
                    <a:cubicBezTo>
                      <a:pt x="426" y="31"/>
                      <a:pt x="381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9" name="Google Shape;12009;p63"/>
              <p:cNvSpPr/>
              <p:nvPr/>
            </p:nvSpPr>
            <p:spPr>
              <a:xfrm>
                <a:off x="5415250" y="1528325"/>
                <a:ext cx="53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57" extrusionOk="0">
                    <a:moveTo>
                      <a:pt x="128" y="0"/>
                    </a:moveTo>
                    <a:cubicBezTo>
                      <a:pt x="84" y="0"/>
                      <a:pt x="31" y="31"/>
                      <a:pt x="31" y="96"/>
                    </a:cubicBezTo>
                    <a:cubicBezTo>
                      <a:pt x="31" y="521"/>
                      <a:pt x="31" y="947"/>
                      <a:pt x="1" y="1403"/>
                    </a:cubicBezTo>
                    <a:lnTo>
                      <a:pt x="1" y="2011"/>
                    </a:lnTo>
                    <a:lnTo>
                      <a:pt x="1" y="2315"/>
                    </a:lnTo>
                    <a:cubicBezTo>
                      <a:pt x="1" y="2406"/>
                      <a:pt x="1" y="2527"/>
                      <a:pt x="31" y="2588"/>
                    </a:cubicBezTo>
                    <a:cubicBezTo>
                      <a:pt x="47" y="2634"/>
                      <a:pt x="77" y="2657"/>
                      <a:pt x="107" y="2657"/>
                    </a:cubicBezTo>
                    <a:cubicBezTo>
                      <a:pt x="138" y="2657"/>
                      <a:pt x="168" y="2634"/>
                      <a:pt x="183" y="2588"/>
                    </a:cubicBezTo>
                    <a:cubicBezTo>
                      <a:pt x="214" y="2527"/>
                      <a:pt x="214" y="2406"/>
                      <a:pt x="214" y="2315"/>
                    </a:cubicBezTo>
                    <a:lnTo>
                      <a:pt x="214" y="1950"/>
                    </a:lnTo>
                    <a:lnTo>
                      <a:pt x="214" y="1342"/>
                    </a:lnTo>
                    <a:cubicBezTo>
                      <a:pt x="214" y="947"/>
                      <a:pt x="214" y="521"/>
                      <a:pt x="183" y="65"/>
                    </a:cubicBezTo>
                    <a:cubicBezTo>
                      <a:pt x="197" y="23"/>
                      <a:pt x="166" y="0"/>
                      <a:pt x="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0" name="Google Shape;12010;p63"/>
              <p:cNvSpPr/>
              <p:nvPr/>
            </p:nvSpPr>
            <p:spPr>
              <a:xfrm>
                <a:off x="5374225" y="1524625"/>
                <a:ext cx="457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4" extrusionOk="0">
                    <a:moveTo>
                      <a:pt x="92" y="1"/>
                    </a:moveTo>
                    <a:cubicBezTo>
                      <a:pt x="46" y="1"/>
                      <a:pt x="1" y="31"/>
                      <a:pt x="1" y="92"/>
                    </a:cubicBezTo>
                    <a:lnTo>
                      <a:pt x="1" y="730"/>
                    </a:lnTo>
                    <a:lnTo>
                      <a:pt x="1" y="1034"/>
                    </a:lnTo>
                    <a:cubicBezTo>
                      <a:pt x="1" y="1156"/>
                      <a:pt x="31" y="1277"/>
                      <a:pt x="31" y="1338"/>
                    </a:cubicBezTo>
                    <a:cubicBezTo>
                      <a:pt x="31" y="1368"/>
                      <a:pt x="61" y="1384"/>
                      <a:pt x="92" y="1384"/>
                    </a:cubicBezTo>
                    <a:cubicBezTo>
                      <a:pt x="122" y="1384"/>
                      <a:pt x="153" y="1368"/>
                      <a:pt x="153" y="1338"/>
                    </a:cubicBezTo>
                    <a:cubicBezTo>
                      <a:pt x="183" y="1247"/>
                      <a:pt x="183" y="1156"/>
                      <a:pt x="183" y="1034"/>
                    </a:cubicBezTo>
                    <a:lnTo>
                      <a:pt x="183" y="730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1" name="Google Shape;12011;p63"/>
              <p:cNvSpPr/>
              <p:nvPr/>
            </p:nvSpPr>
            <p:spPr>
              <a:xfrm>
                <a:off x="5343075" y="1524625"/>
                <a:ext cx="4575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31" extrusionOk="0">
                    <a:moveTo>
                      <a:pt x="92" y="1"/>
                    </a:moveTo>
                    <a:cubicBezTo>
                      <a:pt x="46" y="1"/>
                      <a:pt x="0" y="31"/>
                      <a:pt x="0" y="92"/>
                    </a:cubicBezTo>
                    <a:lnTo>
                      <a:pt x="0" y="396"/>
                    </a:lnTo>
                    <a:lnTo>
                      <a:pt x="0" y="700"/>
                    </a:lnTo>
                    <a:lnTo>
                      <a:pt x="0" y="1004"/>
                    </a:lnTo>
                    <a:cubicBezTo>
                      <a:pt x="0" y="1125"/>
                      <a:pt x="0" y="1216"/>
                      <a:pt x="31" y="1308"/>
                    </a:cubicBezTo>
                    <a:cubicBezTo>
                      <a:pt x="31" y="1323"/>
                      <a:pt x="54" y="1330"/>
                      <a:pt x="76" y="1330"/>
                    </a:cubicBezTo>
                    <a:cubicBezTo>
                      <a:pt x="99" y="1330"/>
                      <a:pt x="122" y="1323"/>
                      <a:pt x="122" y="1308"/>
                    </a:cubicBezTo>
                    <a:cubicBezTo>
                      <a:pt x="183" y="1186"/>
                      <a:pt x="183" y="1095"/>
                      <a:pt x="183" y="1004"/>
                    </a:cubicBezTo>
                    <a:lnTo>
                      <a:pt x="183" y="700"/>
                    </a:lnTo>
                    <a:lnTo>
                      <a:pt x="183" y="396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2" name="Google Shape;12012;p63"/>
              <p:cNvSpPr/>
              <p:nvPr/>
            </p:nvSpPr>
            <p:spPr>
              <a:xfrm>
                <a:off x="5496575" y="1998700"/>
                <a:ext cx="11425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13" extrusionOk="0">
                    <a:moveTo>
                      <a:pt x="388" y="0"/>
                    </a:moveTo>
                    <a:cubicBezTo>
                      <a:pt x="348" y="0"/>
                      <a:pt x="304" y="31"/>
                      <a:pt x="304" y="96"/>
                    </a:cubicBezTo>
                    <a:cubicBezTo>
                      <a:pt x="213" y="5415"/>
                      <a:pt x="183" y="10734"/>
                      <a:pt x="122" y="16053"/>
                    </a:cubicBezTo>
                    <a:cubicBezTo>
                      <a:pt x="61" y="17543"/>
                      <a:pt x="0" y="19063"/>
                      <a:pt x="61" y="20522"/>
                    </a:cubicBezTo>
                    <a:cubicBezTo>
                      <a:pt x="61" y="20582"/>
                      <a:pt x="99" y="20613"/>
                      <a:pt x="137" y="20613"/>
                    </a:cubicBezTo>
                    <a:cubicBezTo>
                      <a:pt x="175" y="20613"/>
                      <a:pt x="213" y="20582"/>
                      <a:pt x="213" y="20522"/>
                    </a:cubicBezTo>
                    <a:cubicBezTo>
                      <a:pt x="335" y="19215"/>
                      <a:pt x="304" y="17877"/>
                      <a:pt x="304" y="16540"/>
                    </a:cubicBezTo>
                    <a:cubicBezTo>
                      <a:pt x="304" y="15202"/>
                      <a:pt x="335" y="13895"/>
                      <a:pt x="335" y="12558"/>
                    </a:cubicBezTo>
                    <a:cubicBezTo>
                      <a:pt x="395" y="9883"/>
                      <a:pt x="395" y="7239"/>
                      <a:pt x="426" y="4533"/>
                    </a:cubicBezTo>
                    <a:cubicBezTo>
                      <a:pt x="426" y="3044"/>
                      <a:pt x="456" y="1524"/>
                      <a:pt x="456" y="65"/>
                    </a:cubicBezTo>
                    <a:cubicBezTo>
                      <a:pt x="456" y="23"/>
                      <a:pt x="423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3" name="Google Shape;12013;p63"/>
              <p:cNvSpPr/>
              <p:nvPr/>
            </p:nvSpPr>
            <p:spPr>
              <a:xfrm>
                <a:off x="5503400" y="2561875"/>
                <a:ext cx="46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668" extrusionOk="0">
                    <a:moveTo>
                      <a:pt x="77" y="1"/>
                    </a:moveTo>
                    <a:cubicBezTo>
                      <a:pt x="39" y="1"/>
                      <a:pt x="1" y="31"/>
                      <a:pt x="1" y="92"/>
                    </a:cubicBezTo>
                    <a:lnTo>
                      <a:pt x="1" y="1399"/>
                    </a:lnTo>
                    <a:lnTo>
                      <a:pt x="1" y="2037"/>
                    </a:lnTo>
                    <a:cubicBezTo>
                      <a:pt x="1" y="2220"/>
                      <a:pt x="1" y="2463"/>
                      <a:pt x="31" y="2645"/>
                    </a:cubicBezTo>
                    <a:cubicBezTo>
                      <a:pt x="31" y="2660"/>
                      <a:pt x="54" y="2668"/>
                      <a:pt x="77" y="2668"/>
                    </a:cubicBezTo>
                    <a:cubicBezTo>
                      <a:pt x="100" y="2668"/>
                      <a:pt x="122" y="2660"/>
                      <a:pt x="122" y="2645"/>
                    </a:cubicBezTo>
                    <a:cubicBezTo>
                      <a:pt x="183" y="2463"/>
                      <a:pt x="153" y="2220"/>
                      <a:pt x="153" y="2037"/>
                    </a:cubicBezTo>
                    <a:lnTo>
                      <a:pt x="153" y="1399"/>
                    </a:lnTo>
                    <a:lnTo>
                      <a:pt x="153" y="92"/>
                    </a:lnTo>
                    <a:cubicBezTo>
                      <a:pt x="153" y="31"/>
                      <a:pt x="115" y="1"/>
                      <a:pt x="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4" name="Google Shape;12014;p63"/>
              <p:cNvSpPr/>
              <p:nvPr/>
            </p:nvSpPr>
            <p:spPr>
              <a:xfrm>
                <a:off x="5502650" y="3226775"/>
                <a:ext cx="9900" cy="653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6157" extrusionOk="0">
                    <a:moveTo>
                      <a:pt x="221" y="1"/>
                    </a:moveTo>
                    <a:cubicBezTo>
                      <a:pt x="190" y="1"/>
                      <a:pt x="152" y="31"/>
                      <a:pt x="152" y="92"/>
                    </a:cubicBezTo>
                    <a:cubicBezTo>
                      <a:pt x="61" y="3466"/>
                      <a:pt x="31" y="6809"/>
                      <a:pt x="0" y="10214"/>
                    </a:cubicBezTo>
                    <a:cubicBezTo>
                      <a:pt x="0" y="13588"/>
                      <a:pt x="0" y="16931"/>
                      <a:pt x="31" y="20305"/>
                    </a:cubicBezTo>
                    <a:cubicBezTo>
                      <a:pt x="61" y="22220"/>
                      <a:pt x="61" y="24104"/>
                      <a:pt x="92" y="26019"/>
                    </a:cubicBezTo>
                    <a:cubicBezTo>
                      <a:pt x="92" y="26111"/>
                      <a:pt x="168" y="26156"/>
                      <a:pt x="244" y="26156"/>
                    </a:cubicBezTo>
                    <a:cubicBezTo>
                      <a:pt x="320" y="26156"/>
                      <a:pt x="396" y="26111"/>
                      <a:pt x="396" y="26019"/>
                    </a:cubicBezTo>
                    <a:cubicBezTo>
                      <a:pt x="335" y="24348"/>
                      <a:pt x="244" y="22676"/>
                      <a:pt x="213" y="21004"/>
                    </a:cubicBezTo>
                    <a:cubicBezTo>
                      <a:pt x="183" y="19332"/>
                      <a:pt x="183" y="17600"/>
                      <a:pt x="152" y="15898"/>
                    </a:cubicBezTo>
                    <a:cubicBezTo>
                      <a:pt x="92" y="12524"/>
                      <a:pt x="92" y="9180"/>
                      <a:pt x="152" y="5806"/>
                    </a:cubicBezTo>
                    <a:cubicBezTo>
                      <a:pt x="183" y="3891"/>
                      <a:pt x="183" y="2007"/>
                      <a:pt x="244" y="92"/>
                    </a:cubicBezTo>
                    <a:cubicBezTo>
                      <a:pt x="274" y="31"/>
                      <a:pt x="251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5" name="Google Shape;12015;p63"/>
              <p:cNvSpPr/>
              <p:nvPr/>
            </p:nvSpPr>
            <p:spPr>
              <a:xfrm>
                <a:off x="5446425" y="3637650"/>
                <a:ext cx="12175" cy="2392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570" extrusionOk="0">
                    <a:moveTo>
                      <a:pt x="61" y="0"/>
                    </a:moveTo>
                    <a:cubicBezTo>
                      <a:pt x="27" y="0"/>
                      <a:pt x="0" y="19"/>
                      <a:pt x="0" y="71"/>
                    </a:cubicBezTo>
                    <a:cubicBezTo>
                      <a:pt x="31" y="1682"/>
                      <a:pt x="61" y="3292"/>
                      <a:pt x="91" y="4903"/>
                    </a:cubicBezTo>
                    <a:cubicBezTo>
                      <a:pt x="152" y="5694"/>
                      <a:pt x="152" y="6454"/>
                      <a:pt x="183" y="7244"/>
                    </a:cubicBezTo>
                    <a:cubicBezTo>
                      <a:pt x="183" y="7669"/>
                      <a:pt x="213" y="8095"/>
                      <a:pt x="213" y="8460"/>
                    </a:cubicBezTo>
                    <a:lnTo>
                      <a:pt x="213" y="9037"/>
                    </a:lnTo>
                    <a:cubicBezTo>
                      <a:pt x="213" y="9220"/>
                      <a:pt x="213" y="9372"/>
                      <a:pt x="304" y="9524"/>
                    </a:cubicBezTo>
                    <a:cubicBezTo>
                      <a:pt x="319" y="9554"/>
                      <a:pt x="335" y="9569"/>
                      <a:pt x="354" y="9569"/>
                    </a:cubicBezTo>
                    <a:cubicBezTo>
                      <a:pt x="373" y="9569"/>
                      <a:pt x="395" y="9554"/>
                      <a:pt x="426" y="9524"/>
                    </a:cubicBezTo>
                    <a:cubicBezTo>
                      <a:pt x="486" y="9372"/>
                      <a:pt x="456" y="9189"/>
                      <a:pt x="456" y="9007"/>
                    </a:cubicBezTo>
                    <a:lnTo>
                      <a:pt x="456" y="8399"/>
                    </a:lnTo>
                    <a:cubicBezTo>
                      <a:pt x="456" y="8004"/>
                      <a:pt x="426" y="7639"/>
                      <a:pt x="426" y="7244"/>
                    </a:cubicBezTo>
                    <a:cubicBezTo>
                      <a:pt x="365" y="6454"/>
                      <a:pt x="365" y="5663"/>
                      <a:pt x="335" y="4873"/>
                    </a:cubicBezTo>
                    <a:cubicBezTo>
                      <a:pt x="304" y="3262"/>
                      <a:pt x="213" y="1682"/>
                      <a:pt x="183" y="71"/>
                    </a:cubicBezTo>
                    <a:cubicBezTo>
                      <a:pt x="165" y="35"/>
                      <a:pt x="107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6" name="Google Shape;12016;p63"/>
              <p:cNvSpPr/>
              <p:nvPr/>
            </p:nvSpPr>
            <p:spPr>
              <a:xfrm>
                <a:off x="5382575" y="3720150"/>
                <a:ext cx="992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788" extrusionOk="0">
                    <a:moveTo>
                      <a:pt x="100" y="0"/>
                    </a:moveTo>
                    <a:cubicBezTo>
                      <a:pt x="47" y="0"/>
                      <a:pt x="1" y="38"/>
                      <a:pt x="1" y="114"/>
                    </a:cubicBezTo>
                    <a:cubicBezTo>
                      <a:pt x="31" y="904"/>
                      <a:pt x="31" y="1664"/>
                      <a:pt x="92" y="2485"/>
                    </a:cubicBezTo>
                    <a:cubicBezTo>
                      <a:pt x="92" y="2850"/>
                      <a:pt x="122" y="3275"/>
                      <a:pt x="122" y="3640"/>
                    </a:cubicBezTo>
                    <a:cubicBezTo>
                      <a:pt x="122" y="4005"/>
                      <a:pt x="122" y="4400"/>
                      <a:pt x="244" y="4765"/>
                    </a:cubicBezTo>
                    <a:cubicBezTo>
                      <a:pt x="244" y="4780"/>
                      <a:pt x="259" y="4787"/>
                      <a:pt x="274" y="4787"/>
                    </a:cubicBezTo>
                    <a:cubicBezTo>
                      <a:pt x="290" y="4787"/>
                      <a:pt x="305" y="4780"/>
                      <a:pt x="305" y="4765"/>
                    </a:cubicBezTo>
                    <a:cubicBezTo>
                      <a:pt x="396" y="4400"/>
                      <a:pt x="335" y="4035"/>
                      <a:pt x="335" y="3640"/>
                    </a:cubicBezTo>
                    <a:cubicBezTo>
                      <a:pt x="335" y="3275"/>
                      <a:pt x="305" y="2850"/>
                      <a:pt x="305" y="2485"/>
                    </a:cubicBezTo>
                    <a:cubicBezTo>
                      <a:pt x="274" y="1664"/>
                      <a:pt x="274" y="904"/>
                      <a:pt x="244" y="114"/>
                    </a:cubicBezTo>
                    <a:cubicBezTo>
                      <a:pt x="214" y="38"/>
                      <a:pt x="153" y="0"/>
                      <a:pt x="1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7" name="Google Shape;12017;p63"/>
              <p:cNvSpPr/>
              <p:nvPr/>
            </p:nvSpPr>
            <p:spPr>
              <a:xfrm>
                <a:off x="5314200" y="3748625"/>
                <a:ext cx="61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1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1559"/>
                    </a:lnTo>
                    <a:cubicBezTo>
                      <a:pt x="31" y="2045"/>
                      <a:pt x="0" y="2562"/>
                      <a:pt x="91" y="3018"/>
                    </a:cubicBezTo>
                    <a:cubicBezTo>
                      <a:pt x="91" y="3033"/>
                      <a:pt x="107" y="3040"/>
                      <a:pt x="122" y="3040"/>
                    </a:cubicBezTo>
                    <a:cubicBezTo>
                      <a:pt x="137" y="3040"/>
                      <a:pt x="152" y="3033"/>
                      <a:pt x="152" y="3018"/>
                    </a:cubicBezTo>
                    <a:cubicBezTo>
                      <a:pt x="243" y="2562"/>
                      <a:pt x="183" y="2045"/>
                      <a:pt x="183" y="1559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8" name="Google Shape;12018;p63"/>
              <p:cNvSpPr/>
              <p:nvPr/>
            </p:nvSpPr>
            <p:spPr>
              <a:xfrm>
                <a:off x="5260250" y="3741975"/>
                <a:ext cx="38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091" extrusionOk="0">
                    <a:moveTo>
                      <a:pt x="65" y="1"/>
                    </a:moveTo>
                    <a:cubicBezTo>
                      <a:pt x="31" y="1"/>
                      <a:pt x="0" y="31"/>
                      <a:pt x="0" y="92"/>
                    </a:cubicBezTo>
                    <a:lnTo>
                      <a:pt x="0" y="1065"/>
                    </a:lnTo>
                    <a:lnTo>
                      <a:pt x="0" y="1551"/>
                    </a:lnTo>
                    <a:cubicBezTo>
                      <a:pt x="0" y="1703"/>
                      <a:pt x="0" y="1916"/>
                      <a:pt x="31" y="2068"/>
                    </a:cubicBezTo>
                    <a:cubicBezTo>
                      <a:pt x="31" y="2083"/>
                      <a:pt x="53" y="2091"/>
                      <a:pt x="76" y="2091"/>
                    </a:cubicBezTo>
                    <a:cubicBezTo>
                      <a:pt x="99" y="2091"/>
                      <a:pt x="122" y="2083"/>
                      <a:pt x="122" y="2068"/>
                    </a:cubicBezTo>
                    <a:cubicBezTo>
                      <a:pt x="152" y="1916"/>
                      <a:pt x="152" y="1703"/>
                      <a:pt x="152" y="1551"/>
                    </a:cubicBezTo>
                    <a:lnTo>
                      <a:pt x="152" y="1065"/>
                    </a:lnTo>
                    <a:lnTo>
                      <a:pt x="152" y="92"/>
                    </a:lnTo>
                    <a:cubicBezTo>
                      <a:pt x="137" y="31"/>
                      <a:pt x="99" y="1"/>
                      <a:pt x="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9" name="Google Shape;12019;p63"/>
              <p:cNvSpPr/>
              <p:nvPr/>
            </p:nvSpPr>
            <p:spPr>
              <a:xfrm>
                <a:off x="5203250" y="3752425"/>
                <a:ext cx="53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39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981"/>
                    </a:lnTo>
                    <a:cubicBezTo>
                      <a:pt x="31" y="1285"/>
                      <a:pt x="1" y="1589"/>
                      <a:pt x="61" y="1893"/>
                    </a:cubicBezTo>
                    <a:cubicBezTo>
                      <a:pt x="61" y="1923"/>
                      <a:pt x="84" y="1939"/>
                      <a:pt x="107" y="1939"/>
                    </a:cubicBezTo>
                    <a:cubicBezTo>
                      <a:pt x="130" y="1939"/>
                      <a:pt x="153" y="1923"/>
                      <a:pt x="153" y="1893"/>
                    </a:cubicBezTo>
                    <a:cubicBezTo>
                      <a:pt x="213" y="1589"/>
                      <a:pt x="183" y="1285"/>
                      <a:pt x="183" y="981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0" name="Google Shape;12020;p63"/>
              <p:cNvSpPr/>
              <p:nvPr/>
            </p:nvSpPr>
            <p:spPr>
              <a:xfrm>
                <a:off x="5314950" y="3658400"/>
                <a:ext cx="38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65" extrusionOk="0">
                    <a:moveTo>
                      <a:pt x="77" y="0"/>
                    </a:moveTo>
                    <a:cubicBezTo>
                      <a:pt x="39" y="0"/>
                      <a:pt x="1" y="31"/>
                      <a:pt x="1" y="92"/>
                    </a:cubicBezTo>
                    <a:lnTo>
                      <a:pt x="1" y="882"/>
                    </a:lnTo>
                    <a:lnTo>
                      <a:pt x="1" y="1247"/>
                    </a:lnTo>
                    <a:cubicBezTo>
                      <a:pt x="1" y="1368"/>
                      <a:pt x="1" y="1520"/>
                      <a:pt x="61" y="1642"/>
                    </a:cubicBezTo>
                    <a:cubicBezTo>
                      <a:pt x="61" y="1657"/>
                      <a:pt x="77" y="1665"/>
                      <a:pt x="92" y="1665"/>
                    </a:cubicBezTo>
                    <a:cubicBezTo>
                      <a:pt x="107" y="1665"/>
                      <a:pt x="122" y="1657"/>
                      <a:pt x="122" y="1642"/>
                    </a:cubicBezTo>
                    <a:cubicBezTo>
                      <a:pt x="153" y="1520"/>
                      <a:pt x="153" y="1368"/>
                      <a:pt x="153" y="1247"/>
                    </a:cubicBezTo>
                    <a:lnTo>
                      <a:pt x="153" y="882"/>
                    </a:lnTo>
                    <a:lnTo>
                      <a:pt x="153" y="92"/>
                    </a:lnTo>
                    <a:cubicBezTo>
                      <a:pt x="153" y="31"/>
                      <a:pt x="115" y="0"/>
                      <a:pt x="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1" name="Google Shape;12021;p63"/>
              <p:cNvSpPr/>
              <p:nvPr/>
            </p:nvSpPr>
            <p:spPr>
              <a:xfrm>
                <a:off x="5450975" y="3540225"/>
                <a:ext cx="34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8" extrusionOk="0">
                    <a:moveTo>
                      <a:pt x="73" y="1"/>
                    </a:moveTo>
                    <a:cubicBezTo>
                      <a:pt x="39" y="1"/>
                      <a:pt x="1" y="16"/>
                      <a:pt x="1" y="47"/>
                    </a:cubicBezTo>
                    <a:cubicBezTo>
                      <a:pt x="1" y="502"/>
                      <a:pt x="1" y="958"/>
                      <a:pt x="31" y="1475"/>
                    </a:cubicBezTo>
                    <a:cubicBezTo>
                      <a:pt x="31" y="1490"/>
                      <a:pt x="46" y="1498"/>
                      <a:pt x="61" y="1498"/>
                    </a:cubicBezTo>
                    <a:cubicBezTo>
                      <a:pt x="77" y="1498"/>
                      <a:pt x="92" y="1490"/>
                      <a:pt x="92" y="1475"/>
                    </a:cubicBezTo>
                    <a:cubicBezTo>
                      <a:pt x="122" y="1019"/>
                      <a:pt x="122" y="563"/>
                      <a:pt x="122" y="47"/>
                    </a:cubicBezTo>
                    <a:cubicBezTo>
                      <a:pt x="137" y="16"/>
                      <a:pt x="107" y="1"/>
                      <a:pt x="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2" name="Google Shape;12022;p63"/>
              <p:cNvSpPr/>
              <p:nvPr/>
            </p:nvSpPr>
            <p:spPr>
              <a:xfrm>
                <a:off x="5507200" y="3098750"/>
                <a:ext cx="38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89" extrusionOk="0">
                    <a:moveTo>
                      <a:pt x="65" y="0"/>
                    </a:moveTo>
                    <a:cubicBezTo>
                      <a:pt x="31" y="0"/>
                      <a:pt x="1" y="15"/>
                      <a:pt x="1" y="46"/>
                    </a:cubicBezTo>
                    <a:lnTo>
                      <a:pt x="1" y="806"/>
                    </a:lnTo>
                    <a:lnTo>
                      <a:pt x="1" y="1201"/>
                    </a:lnTo>
                    <a:cubicBezTo>
                      <a:pt x="1" y="1292"/>
                      <a:pt x="1" y="1444"/>
                      <a:pt x="31" y="1565"/>
                    </a:cubicBezTo>
                    <a:cubicBezTo>
                      <a:pt x="31" y="1581"/>
                      <a:pt x="54" y="1588"/>
                      <a:pt x="77" y="1588"/>
                    </a:cubicBezTo>
                    <a:cubicBezTo>
                      <a:pt x="100" y="1588"/>
                      <a:pt x="122" y="1581"/>
                      <a:pt x="122" y="1565"/>
                    </a:cubicBezTo>
                    <a:cubicBezTo>
                      <a:pt x="122" y="1444"/>
                      <a:pt x="153" y="1292"/>
                      <a:pt x="153" y="1201"/>
                    </a:cubicBezTo>
                    <a:lnTo>
                      <a:pt x="153" y="806"/>
                    </a:lnTo>
                    <a:lnTo>
                      <a:pt x="153" y="46"/>
                    </a:lnTo>
                    <a:cubicBezTo>
                      <a:pt x="138" y="15"/>
                      <a:pt x="100" y="0"/>
                      <a:pt x="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023" name="Google Shape;12023;p63"/>
            <p:cNvGrpSpPr/>
            <p:nvPr/>
          </p:nvGrpSpPr>
          <p:grpSpPr>
            <a:xfrm>
              <a:off x="755692" y="1221562"/>
              <a:ext cx="7632877" cy="6542083"/>
              <a:chOff x="1947100" y="1448050"/>
              <a:chExt cx="3702225" cy="3173150"/>
            </a:xfrm>
          </p:grpSpPr>
          <p:sp>
            <p:nvSpPr>
              <p:cNvPr id="12024" name="Google Shape;12024;p63"/>
              <p:cNvSpPr/>
              <p:nvPr/>
            </p:nvSpPr>
            <p:spPr>
              <a:xfrm>
                <a:off x="3951475" y="1567700"/>
                <a:ext cx="1697850" cy="2794625"/>
              </a:xfrm>
              <a:custGeom>
                <a:avLst/>
                <a:gdLst/>
                <a:ahLst/>
                <a:cxnLst/>
                <a:rect l="l" t="t" r="r" b="b"/>
                <a:pathLst>
                  <a:path w="67914" h="111785" extrusionOk="0">
                    <a:moveTo>
                      <a:pt x="64549" y="0"/>
                    </a:moveTo>
                    <a:cubicBezTo>
                      <a:pt x="64217" y="0"/>
                      <a:pt x="64113" y="503"/>
                      <a:pt x="64479" y="588"/>
                    </a:cubicBezTo>
                    <a:cubicBezTo>
                      <a:pt x="65634" y="770"/>
                      <a:pt x="67215" y="800"/>
                      <a:pt x="67275" y="2320"/>
                    </a:cubicBezTo>
                    <a:lnTo>
                      <a:pt x="67275" y="2442"/>
                    </a:lnTo>
                    <a:lnTo>
                      <a:pt x="67275" y="3171"/>
                    </a:lnTo>
                    <a:lnTo>
                      <a:pt x="67275" y="6454"/>
                    </a:lnTo>
                    <a:lnTo>
                      <a:pt x="67275" y="19038"/>
                    </a:lnTo>
                    <a:lnTo>
                      <a:pt x="67275" y="37062"/>
                    </a:lnTo>
                    <a:lnTo>
                      <a:pt x="67275" y="57579"/>
                    </a:lnTo>
                    <a:lnTo>
                      <a:pt x="67275" y="77337"/>
                    </a:lnTo>
                    <a:lnTo>
                      <a:pt x="67275" y="93385"/>
                    </a:lnTo>
                    <a:lnTo>
                      <a:pt x="67275" y="102778"/>
                    </a:lnTo>
                    <a:lnTo>
                      <a:pt x="67275" y="103690"/>
                    </a:lnTo>
                    <a:lnTo>
                      <a:pt x="67275" y="103855"/>
                    </a:lnTo>
                    <a:lnTo>
                      <a:pt x="67275" y="103855"/>
                    </a:lnTo>
                    <a:cubicBezTo>
                      <a:pt x="67273" y="103849"/>
                      <a:pt x="67270" y="103846"/>
                      <a:pt x="67266" y="103846"/>
                    </a:cubicBezTo>
                    <a:cubicBezTo>
                      <a:pt x="67234" y="103846"/>
                      <a:pt x="67156" y="104010"/>
                      <a:pt x="67093" y="104115"/>
                    </a:cubicBezTo>
                    <a:cubicBezTo>
                      <a:pt x="66916" y="104322"/>
                      <a:pt x="66508" y="104846"/>
                      <a:pt x="66206" y="104846"/>
                    </a:cubicBezTo>
                    <a:cubicBezTo>
                      <a:pt x="66198" y="104846"/>
                      <a:pt x="66189" y="104845"/>
                      <a:pt x="66181" y="104845"/>
                    </a:cubicBezTo>
                    <a:cubicBezTo>
                      <a:pt x="65877" y="104845"/>
                      <a:pt x="65421" y="104267"/>
                      <a:pt x="65178" y="104115"/>
                    </a:cubicBezTo>
                    <a:cubicBezTo>
                      <a:pt x="64509" y="103568"/>
                      <a:pt x="63780" y="103112"/>
                      <a:pt x="63020" y="102717"/>
                    </a:cubicBezTo>
                    <a:cubicBezTo>
                      <a:pt x="61470" y="101835"/>
                      <a:pt x="59798" y="101106"/>
                      <a:pt x="58066" y="100528"/>
                    </a:cubicBezTo>
                    <a:cubicBezTo>
                      <a:pt x="54175" y="99282"/>
                      <a:pt x="50072" y="98765"/>
                      <a:pt x="45999" y="98613"/>
                    </a:cubicBezTo>
                    <a:cubicBezTo>
                      <a:pt x="45263" y="98589"/>
                      <a:pt x="44527" y="98577"/>
                      <a:pt x="43790" y="98577"/>
                    </a:cubicBezTo>
                    <a:cubicBezTo>
                      <a:pt x="39929" y="98577"/>
                      <a:pt x="36058" y="98903"/>
                      <a:pt x="32229" y="99465"/>
                    </a:cubicBezTo>
                    <a:cubicBezTo>
                      <a:pt x="23019" y="100893"/>
                      <a:pt x="13779" y="103659"/>
                      <a:pt x="5511" y="108066"/>
                    </a:cubicBezTo>
                    <a:cubicBezTo>
                      <a:pt x="3718" y="109009"/>
                      <a:pt x="1955" y="110073"/>
                      <a:pt x="283" y="111228"/>
                    </a:cubicBezTo>
                    <a:cubicBezTo>
                      <a:pt x="0" y="111408"/>
                      <a:pt x="175" y="111784"/>
                      <a:pt x="420" y="111784"/>
                    </a:cubicBezTo>
                    <a:cubicBezTo>
                      <a:pt x="464" y="111784"/>
                      <a:pt x="510" y="111772"/>
                      <a:pt x="557" y="111744"/>
                    </a:cubicBezTo>
                    <a:cubicBezTo>
                      <a:pt x="8125" y="106547"/>
                      <a:pt x="17031" y="103264"/>
                      <a:pt x="25937" y="101258"/>
                    </a:cubicBezTo>
                    <a:cubicBezTo>
                      <a:pt x="31650" y="99975"/>
                      <a:pt x="37611" y="99128"/>
                      <a:pt x="43527" y="99128"/>
                    </a:cubicBezTo>
                    <a:cubicBezTo>
                      <a:pt x="46865" y="99128"/>
                      <a:pt x="50189" y="99398"/>
                      <a:pt x="53445" y="100012"/>
                    </a:cubicBezTo>
                    <a:cubicBezTo>
                      <a:pt x="57123" y="100680"/>
                      <a:pt x="60832" y="101896"/>
                      <a:pt x="63932" y="103993"/>
                    </a:cubicBezTo>
                    <a:cubicBezTo>
                      <a:pt x="64327" y="104267"/>
                      <a:pt x="64661" y="104480"/>
                      <a:pt x="65026" y="104784"/>
                    </a:cubicBezTo>
                    <a:cubicBezTo>
                      <a:pt x="65300" y="105027"/>
                      <a:pt x="65604" y="105361"/>
                      <a:pt x="65999" y="105452"/>
                    </a:cubicBezTo>
                    <a:cubicBezTo>
                      <a:pt x="66036" y="105458"/>
                      <a:pt x="66073" y="105460"/>
                      <a:pt x="66110" y="105460"/>
                    </a:cubicBezTo>
                    <a:cubicBezTo>
                      <a:pt x="66738" y="105460"/>
                      <a:pt x="67328" y="104757"/>
                      <a:pt x="67701" y="104297"/>
                    </a:cubicBezTo>
                    <a:cubicBezTo>
                      <a:pt x="67853" y="104085"/>
                      <a:pt x="67853" y="103993"/>
                      <a:pt x="67853" y="103720"/>
                    </a:cubicBezTo>
                    <a:lnTo>
                      <a:pt x="67853" y="96516"/>
                    </a:lnTo>
                    <a:lnTo>
                      <a:pt x="67853" y="81622"/>
                    </a:lnTo>
                    <a:lnTo>
                      <a:pt x="67853" y="62230"/>
                    </a:lnTo>
                    <a:lnTo>
                      <a:pt x="67853" y="41500"/>
                    </a:lnTo>
                    <a:lnTo>
                      <a:pt x="67853" y="22503"/>
                    </a:lnTo>
                    <a:lnTo>
                      <a:pt x="67853" y="8399"/>
                    </a:lnTo>
                    <a:cubicBezTo>
                      <a:pt x="67853" y="6393"/>
                      <a:pt x="67914" y="4387"/>
                      <a:pt x="67853" y="2351"/>
                    </a:cubicBezTo>
                    <a:cubicBezTo>
                      <a:pt x="67853" y="2047"/>
                      <a:pt x="67762" y="1743"/>
                      <a:pt x="67671" y="1439"/>
                    </a:cubicBezTo>
                    <a:cubicBezTo>
                      <a:pt x="67093" y="223"/>
                      <a:pt x="65756" y="193"/>
                      <a:pt x="64631" y="10"/>
                    </a:cubicBezTo>
                    <a:cubicBezTo>
                      <a:pt x="64602" y="4"/>
                      <a:pt x="64575" y="0"/>
                      <a:pt x="64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5" name="Google Shape;12025;p63"/>
              <p:cNvSpPr/>
              <p:nvPr/>
            </p:nvSpPr>
            <p:spPr>
              <a:xfrm>
                <a:off x="1947100" y="1567750"/>
                <a:ext cx="1847325" cy="2850575"/>
              </a:xfrm>
              <a:custGeom>
                <a:avLst/>
                <a:gdLst/>
                <a:ahLst/>
                <a:cxnLst/>
                <a:rect l="l" t="t" r="r" b="b"/>
                <a:pathLst>
                  <a:path w="73893" h="114023" extrusionOk="0">
                    <a:moveTo>
                      <a:pt x="3331" y="0"/>
                    </a:moveTo>
                    <a:cubicBezTo>
                      <a:pt x="3306" y="0"/>
                      <a:pt x="3280" y="3"/>
                      <a:pt x="3253" y="8"/>
                    </a:cubicBezTo>
                    <a:cubicBezTo>
                      <a:pt x="2037" y="191"/>
                      <a:pt x="791" y="343"/>
                      <a:pt x="275" y="1650"/>
                    </a:cubicBezTo>
                    <a:cubicBezTo>
                      <a:pt x="153" y="1954"/>
                      <a:pt x="62" y="2257"/>
                      <a:pt x="62" y="2592"/>
                    </a:cubicBezTo>
                    <a:lnTo>
                      <a:pt x="62" y="3200"/>
                    </a:lnTo>
                    <a:lnTo>
                      <a:pt x="62" y="6270"/>
                    </a:lnTo>
                    <a:lnTo>
                      <a:pt x="62" y="18732"/>
                    </a:lnTo>
                    <a:lnTo>
                      <a:pt x="62" y="36817"/>
                    </a:lnTo>
                    <a:lnTo>
                      <a:pt x="62" y="57517"/>
                    </a:lnTo>
                    <a:lnTo>
                      <a:pt x="62" y="77456"/>
                    </a:lnTo>
                    <a:lnTo>
                      <a:pt x="62" y="93748"/>
                    </a:lnTo>
                    <a:lnTo>
                      <a:pt x="62" y="102958"/>
                    </a:lnTo>
                    <a:cubicBezTo>
                      <a:pt x="62" y="103536"/>
                      <a:pt x="1" y="104022"/>
                      <a:pt x="275" y="104569"/>
                    </a:cubicBezTo>
                    <a:cubicBezTo>
                      <a:pt x="534" y="105089"/>
                      <a:pt x="950" y="105520"/>
                      <a:pt x="1521" y="105520"/>
                    </a:cubicBezTo>
                    <a:cubicBezTo>
                      <a:pt x="1618" y="105520"/>
                      <a:pt x="1719" y="105507"/>
                      <a:pt x="1825" y="105481"/>
                    </a:cubicBezTo>
                    <a:cubicBezTo>
                      <a:pt x="2250" y="105359"/>
                      <a:pt x="2554" y="105055"/>
                      <a:pt x="2889" y="104782"/>
                    </a:cubicBezTo>
                    <a:cubicBezTo>
                      <a:pt x="3223" y="104539"/>
                      <a:pt x="3618" y="104265"/>
                      <a:pt x="3983" y="103991"/>
                    </a:cubicBezTo>
                    <a:cubicBezTo>
                      <a:pt x="5503" y="102988"/>
                      <a:pt x="7144" y="102198"/>
                      <a:pt x="8816" y="101560"/>
                    </a:cubicBezTo>
                    <a:cubicBezTo>
                      <a:pt x="12646" y="100101"/>
                      <a:pt x="16779" y="99463"/>
                      <a:pt x="20883" y="99250"/>
                    </a:cubicBezTo>
                    <a:cubicBezTo>
                      <a:pt x="22052" y="99182"/>
                      <a:pt x="23225" y="99150"/>
                      <a:pt x="24399" y="99150"/>
                    </a:cubicBezTo>
                    <a:cubicBezTo>
                      <a:pt x="27955" y="99150"/>
                      <a:pt x="31520" y="99446"/>
                      <a:pt x="35017" y="99949"/>
                    </a:cubicBezTo>
                    <a:cubicBezTo>
                      <a:pt x="44379" y="101286"/>
                      <a:pt x="53710" y="104052"/>
                      <a:pt x="62069" y="108520"/>
                    </a:cubicBezTo>
                    <a:cubicBezTo>
                      <a:pt x="63825" y="109457"/>
                      <a:pt x="65554" y="110478"/>
                      <a:pt x="67199" y="111584"/>
                    </a:cubicBezTo>
                    <a:lnTo>
                      <a:pt x="67199" y="111584"/>
                    </a:lnTo>
                    <a:cubicBezTo>
                      <a:pt x="67150" y="112419"/>
                      <a:pt x="67999" y="112948"/>
                      <a:pt x="68695" y="113171"/>
                    </a:cubicBezTo>
                    <a:cubicBezTo>
                      <a:pt x="70215" y="113779"/>
                      <a:pt x="71917" y="113931"/>
                      <a:pt x="73528" y="114022"/>
                    </a:cubicBezTo>
                    <a:cubicBezTo>
                      <a:pt x="73893" y="114022"/>
                      <a:pt x="73893" y="113445"/>
                      <a:pt x="73528" y="113414"/>
                    </a:cubicBezTo>
                    <a:cubicBezTo>
                      <a:pt x="72191" y="113384"/>
                      <a:pt x="70823" y="113232"/>
                      <a:pt x="69577" y="112837"/>
                    </a:cubicBezTo>
                    <a:cubicBezTo>
                      <a:pt x="69030" y="112685"/>
                      <a:pt x="67601" y="112320"/>
                      <a:pt x="67814" y="111499"/>
                    </a:cubicBezTo>
                    <a:cubicBezTo>
                      <a:pt x="67844" y="111347"/>
                      <a:pt x="67783" y="111256"/>
                      <a:pt x="67662" y="111165"/>
                    </a:cubicBezTo>
                    <a:cubicBezTo>
                      <a:pt x="60215" y="106028"/>
                      <a:pt x="51400" y="102776"/>
                      <a:pt x="42616" y="100709"/>
                    </a:cubicBezTo>
                    <a:cubicBezTo>
                      <a:pt x="36697" y="99346"/>
                      <a:pt x="30533" y="98446"/>
                      <a:pt x="24406" y="98446"/>
                    </a:cubicBezTo>
                    <a:cubicBezTo>
                      <a:pt x="21377" y="98446"/>
                      <a:pt x="18358" y="98666"/>
                      <a:pt x="15381" y="99159"/>
                    </a:cubicBezTo>
                    <a:cubicBezTo>
                      <a:pt x="11673" y="99766"/>
                      <a:pt x="7934" y="100830"/>
                      <a:pt x="4712" y="102776"/>
                    </a:cubicBezTo>
                    <a:cubicBezTo>
                      <a:pt x="3983" y="103201"/>
                      <a:pt x="3314" y="103688"/>
                      <a:pt x="2615" y="104174"/>
                    </a:cubicBezTo>
                    <a:cubicBezTo>
                      <a:pt x="2337" y="104397"/>
                      <a:pt x="1956" y="104823"/>
                      <a:pt x="1590" y="104823"/>
                    </a:cubicBezTo>
                    <a:cubicBezTo>
                      <a:pt x="1557" y="104823"/>
                      <a:pt x="1524" y="104820"/>
                      <a:pt x="1490" y="104812"/>
                    </a:cubicBezTo>
                    <a:cubicBezTo>
                      <a:pt x="1126" y="104782"/>
                      <a:pt x="943" y="104417"/>
                      <a:pt x="791" y="104113"/>
                    </a:cubicBezTo>
                    <a:cubicBezTo>
                      <a:pt x="768" y="104042"/>
                      <a:pt x="707" y="103843"/>
                      <a:pt x="710" y="103843"/>
                    </a:cubicBezTo>
                    <a:lnTo>
                      <a:pt x="710" y="103843"/>
                    </a:lnTo>
                    <a:cubicBezTo>
                      <a:pt x="711" y="103843"/>
                      <a:pt x="717" y="103860"/>
                      <a:pt x="730" y="103900"/>
                    </a:cubicBezTo>
                    <a:lnTo>
                      <a:pt x="730" y="103870"/>
                    </a:lnTo>
                    <a:lnTo>
                      <a:pt x="730" y="103688"/>
                    </a:lnTo>
                    <a:lnTo>
                      <a:pt x="730" y="96545"/>
                    </a:lnTo>
                    <a:lnTo>
                      <a:pt x="730" y="81864"/>
                    </a:lnTo>
                    <a:lnTo>
                      <a:pt x="730" y="62714"/>
                    </a:lnTo>
                    <a:lnTo>
                      <a:pt x="730" y="42136"/>
                    </a:lnTo>
                    <a:lnTo>
                      <a:pt x="730" y="23170"/>
                    </a:lnTo>
                    <a:lnTo>
                      <a:pt x="730" y="8975"/>
                    </a:lnTo>
                    <a:cubicBezTo>
                      <a:pt x="730" y="6847"/>
                      <a:pt x="670" y="4720"/>
                      <a:pt x="730" y="2592"/>
                    </a:cubicBezTo>
                    <a:lnTo>
                      <a:pt x="730" y="2470"/>
                    </a:lnTo>
                    <a:cubicBezTo>
                      <a:pt x="791" y="950"/>
                      <a:pt x="2159" y="829"/>
                      <a:pt x="3344" y="647"/>
                    </a:cubicBezTo>
                    <a:cubicBezTo>
                      <a:pt x="3888" y="647"/>
                      <a:pt x="3732" y="0"/>
                      <a:pt x="3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6" name="Google Shape;12026;p63"/>
              <p:cNvSpPr/>
              <p:nvPr/>
            </p:nvSpPr>
            <p:spPr>
              <a:xfrm>
                <a:off x="3936975" y="1638625"/>
                <a:ext cx="1709325" cy="2685450"/>
              </a:xfrm>
              <a:custGeom>
                <a:avLst/>
                <a:gdLst/>
                <a:ahLst/>
                <a:cxnLst/>
                <a:rect l="l" t="t" r="r" b="b"/>
                <a:pathLst>
                  <a:path w="68373" h="107418" extrusionOk="0">
                    <a:moveTo>
                      <a:pt x="68053" y="0"/>
                    </a:moveTo>
                    <a:cubicBezTo>
                      <a:pt x="67909" y="0"/>
                      <a:pt x="67764" y="91"/>
                      <a:pt x="67764" y="274"/>
                    </a:cubicBezTo>
                    <a:lnTo>
                      <a:pt x="67764" y="2979"/>
                    </a:lnTo>
                    <a:lnTo>
                      <a:pt x="67764" y="10304"/>
                    </a:lnTo>
                    <a:lnTo>
                      <a:pt x="67764" y="21125"/>
                    </a:lnTo>
                    <a:lnTo>
                      <a:pt x="67764" y="34408"/>
                    </a:lnTo>
                    <a:lnTo>
                      <a:pt x="67764" y="48906"/>
                    </a:lnTo>
                    <a:lnTo>
                      <a:pt x="67764" y="63496"/>
                    </a:lnTo>
                    <a:lnTo>
                      <a:pt x="67764" y="77174"/>
                    </a:lnTo>
                    <a:lnTo>
                      <a:pt x="67764" y="88725"/>
                    </a:lnTo>
                    <a:lnTo>
                      <a:pt x="67764" y="97023"/>
                    </a:lnTo>
                    <a:lnTo>
                      <a:pt x="67764" y="99606"/>
                    </a:lnTo>
                    <a:cubicBezTo>
                      <a:pt x="67764" y="99853"/>
                      <a:pt x="67755" y="100100"/>
                      <a:pt x="67752" y="100347"/>
                    </a:cubicBezTo>
                    <a:lnTo>
                      <a:pt x="67752" y="100347"/>
                    </a:lnTo>
                    <a:cubicBezTo>
                      <a:pt x="65292" y="97833"/>
                      <a:pt x="62109" y="96123"/>
                      <a:pt x="58767" y="95047"/>
                    </a:cubicBezTo>
                    <a:cubicBezTo>
                      <a:pt x="54481" y="93618"/>
                      <a:pt x="49922" y="93102"/>
                      <a:pt x="45423" y="92980"/>
                    </a:cubicBezTo>
                    <a:cubicBezTo>
                      <a:pt x="44934" y="92968"/>
                      <a:pt x="44444" y="92962"/>
                      <a:pt x="43954" y="92962"/>
                    </a:cubicBezTo>
                    <a:cubicBezTo>
                      <a:pt x="39394" y="92962"/>
                      <a:pt x="34818" y="93464"/>
                      <a:pt x="30317" y="94287"/>
                    </a:cubicBezTo>
                    <a:cubicBezTo>
                      <a:pt x="25150" y="95199"/>
                      <a:pt x="20104" y="96567"/>
                      <a:pt x="15149" y="98390"/>
                    </a:cubicBezTo>
                    <a:cubicBezTo>
                      <a:pt x="10620" y="100062"/>
                      <a:pt x="6183" y="102099"/>
                      <a:pt x="2110" y="104713"/>
                    </a:cubicBezTo>
                    <a:lnTo>
                      <a:pt x="742" y="105625"/>
                    </a:lnTo>
                    <a:cubicBezTo>
                      <a:pt x="651" y="105716"/>
                      <a:pt x="590" y="105837"/>
                      <a:pt x="590" y="105989"/>
                    </a:cubicBezTo>
                    <a:cubicBezTo>
                      <a:pt x="711" y="106385"/>
                      <a:pt x="499" y="106658"/>
                      <a:pt x="195" y="106932"/>
                    </a:cubicBezTo>
                    <a:cubicBezTo>
                      <a:pt x="0" y="107126"/>
                      <a:pt x="253" y="107418"/>
                      <a:pt x="502" y="107418"/>
                    </a:cubicBezTo>
                    <a:cubicBezTo>
                      <a:pt x="564" y="107418"/>
                      <a:pt x="626" y="107400"/>
                      <a:pt x="681" y="107357"/>
                    </a:cubicBezTo>
                    <a:cubicBezTo>
                      <a:pt x="1114" y="107006"/>
                      <a:pt x="1354" y="106582"/>
                      <a:pt x="1295" y="106043"/>
                    </a:cubicBezTo>
                    <a:lnTo>
                      <a:pt x="1295" y="106043"/>
                    </a:lnTo>
                    <a:cubicBezTo>
                      <a:pt x="5105" y="103457"/>
                      <a:pt x="9293" y="101342"/>
                      <a:pt x="13599" y="99667"/>
                    </a:cubicBezTo>
                    <a:cubicBezTo>
                      <a:pt x="18341" y="97783"/>
                      <a:pt x="23295" y="96324"/>
                      <a:pt x="28311" y="95290"/>
                    </a:cubicBezTo>
                    <a:cubicBezTo>
                      <a:pt x="33296" y="94287"/>
                      <a:pt x="38341" y="93679"/>
                      <a:pt x="43417" y="93588"/>
                    </a:cubicBezTo>
                    <a:cubicBezTo>
                      <a:pt x="43602" y="93587"/>
                      <a:pt x="43787" y="93586"/>
                      <a:pt x="43972" y="93586"/>
                    </a:cubicBezTo>
                    <a:cubicBezTo>
                      <a:pt x="48348" y="93586"/>
                      <a:pt x="52744" y="93941"/>
                      <a:pt x="56943" y="95108"/>
                    </a:cubicBezTo>
                    <a:cubicBezTo>
                      <a:pt x="60591" y="96111"/>
                      <a:pt x="64208" y="97722"/>
                      <a:pt x="66944" y="100397"/>
                    </a:cubicBezTo>
                    <a:cubicBezTo>
                      <a:pt x="67248" y="100701"/>
                      <a:pt x="67552" y="101035"/>
                      <a:pt x="67855" y="101339"/>
                    </a:cubicBezTo>
                    <a:cubicBezTo>
                      <a:pt x="67911" y="101395"/>
                      <a:pt x="67979" y="101419"/>
                      <a:pt x="68046" y="101419"/>
                    </a:cubicBezTo>
                    <a:cubicBezTo>
                      <a:pt x="68196" y="101419"/>
                      <a:pt x="68342" y="101295"/>
                      <a:pt x="68342" y="101126"/>
                    </a:cubicBezTo>
                    <a:lnTo>
                      <a:pt x="68342" y="98421"/>
                    </a:lnTo>
                    <a:lnTo>
                      <a:pt x="68342" y="91096"/>
                    </a:lnTo>
                    <a:lnTo>
                      <a:pt x="68342" y="80244"/>
                    </a:lnTo>
                    <a:lnTo>
                      <a:pt x="68342" y="66992"/>
                    </a:lnTo>
                    <a:lnTo>
                      <a:pt x="68342" y="52493"/>
                    </a:lnTo>
                    <a:lnTo>
                      <a:pt x="68342" y="37903"/>
                    </a:lnTo>
                    <a:lnTo>
                      <a:pt x="68342" y="24225"/>
                    </a:lnTo>
                    <a:lnTo>
                      <a:pt x="68342" y="12675"/>
                    </a:lnTo>
                    <a:lnTo>
                      <a:pt x="68342" y="4377"/>
                    </a:lnTo>
                    <a:cubicBezTo>
                      <a:pt x="68342" y="3100"/>
                      <a:pt x="68372" y="1763"/>
                      <a:pt x="68342" y="456"/>
                    </a:cubicBezTo>
                    <a:lnTo>
                      <a:pt x="68342" y="274"/>
                    </a:lnTo>
                    <a:cubicBezTo>
                      <a:pt x="68342" y="91"/>
                      <a:pt x="68197" y="0"/>
                      <a:pt x="68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7" name="Google Shape;12027;p63"/>
              <p:cNvSpPr/>
              <p:nvPr/>
            </p:nvSpPr>
            <p:spPr>
              <a:xfrm>
                <a:off x="1948625" y="1622075"/>
                <a:ext cx="1834400" cy="27287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109148" extrusionOk="0">
                    <a:moveTo>
                      <a:pt x="403" y="1"/>
                    </a:moveTo>
                    <a:cubicBezTo>
                      <a:pt x="236" y="1"/>
                      <a:pt x="62" y="130"/>
                      <a:pt x="62" y="388"/>
                    </a:cubicBezTo>
                    <a:lnTo>
                      <a:pt x="62" y="3063"/>
                    </a:lnTo>
                    <a:lnTo>
                      <a:pt x="62" y="10449"/>
                    </a:lnTo>
                    <a:lnTo>
                      <a:pt x="62" y="21361"/>
                    </a:lnTo>
                    <a:lnTo>
                      <a:pt x="62" y="34735"/>
                    </a:lnTo>
                    <a:lnTo>
                      <a:pt x="62" y="49325"/>
                    </a:lnTo>
                    <a:lnTo>
                      <a:pt x="62" y="64067"/>
                    </a:lnTo>
                    <a:lnTo>
                      <a:pt x="62" y="77776"/>
                    </a:lnTo>
                    <a:lnTo>
                      <a:pt x="62" y="89356"/>
                    </a:lnTo>
                    <a:lnTo>
                      <a:pt x="62" y="97715"/>
                    </a:lnTo>
                    <a:cubicBezTo>
                      <a:pt x="62" y="99052"/>
                      <a:pt x="1" y="100329"/>
                      <a:pt x="62" y="101667"/>
                    </a:cubicBezTo>
                    <a:lnTo>
                      <a:pt x="62" y="101818"/>
                    </a:lnTo>
                    <a:cubicBezTo>
                      <a:pt x="62" y="102010"/>
                      <a:pt x="225" y="102141"/>
                      <a:pt x="385" y="102141"/>
                    </a:cubicBezTo>
                    <a:cubicBezTo>
                      <a:pt x="454" y="102141"/>
                      <a:pt x="523" y="102117"/>
                      <a:pt x="578" y="102062"/>
                    </a:cubicBezTo>
                    <a:cubicBezTo>
                      <a:pt x="3101" y="99204"/>
                      <a:pt x="6505" y="97381"/>
                      <a:pt x="10031" y="96226"/>
                    </a:cubicBezTo>
                    <a:cubicBezTo>
                      <a:pt x="14287" y="94858"/>
                      <a:pt x="18816" y="94341"/>
                      <a:pt x="23253" y="94311"/>
                    </a:cubicBezTo>
                    <a:cubicBezTo>
                      <a:pt x="23654" y="94303"/>
                      <a:pt x="24054" y="94300"/>
                      <a:pt x="24454" y="94300"/>
                    </a:cubicBezTo>
                    <a:cubicBezTo>
                      <a:pt x="29069" y="94300"/>
                      <a:pt x="33679" y="94779"/>
                      <a:pt x="38239" y="95618"/>
                    </a:cubicBezTo>
                    <a:cubicBezTo>
                      <a:pt x="43284" y="96530"/>
                      <a:pt x="48269" y="97897"/>
                      <a:pt x="53102" y="99691"/>
                    </a:cubicBezTo>
                    <a:cubicBezTo>
                      <a:pt x="57570" y="101363"/>
                      <a:pt x="61947" y="103369"/>
                      <a:pt x="65959" y="105952"/>
                    </a:cubicBezTo>
                    <a:cubicBezTo>
                      <a:pt x="66347" y="106210"/>
                      <a:pt x="66734" y="106469"/>
                      <a:pt x="67103" y="106727"/>
                    </a:cubicBezTo>
                    <a:lnTo>
                      <a:pt x="67103" y="106727"/>
                    </a:lnTo>
                    <a:cubicBezTo>
                      <a:pt x="67001" y="107526"/>
                      <a:pt x="67809" y="108042"/>
                      <a:pt x="68513" y="108323"/>
                    </a:cubicBezTo>
                    <a:cubicBezTo>
                      <a:pt x="69911" y="108870"/>
                      <a:pt x="71522" y="109083"/>
                      <a:pt x="73011" y="109144"/>
                    </a:cubicBezTo>
                    <a:cubicBezTo>
                      <a:pt x="73028" y="109147"/>
                      <a:pt x="73044" y="109148"/>
                      <a:pt x="73059" y="109148"/>
                    </a:cubicBezTo>
                    <a:cubicBezTo>
                      <a:pt x="73375" y="109148"/>
                      <a:pt x="73359" y="108565"/>
                      <a:pt x="73011" y="108536"/>
                    </a:cubicBezTo>
                    <a:cubicBezTo>
                      <a:pt x="71735" y="108475"/>
                      <a:pt x="70488" y="108323"/>
                      <a:pt x="69303" y="107928"/>
                    </a:cubicBezTo>
                    <a:cubicBezTo>
                      <a:pt x="68817" y="107776"/>
                      <a:pt x="67540" y="107411"/>
                      <a:pt x="67753" y="106651"/>
                    </a:cubicBezTo>
                    <a:cubicBezTo>
                      <a:pt x="67783" y="106499"/>
                      <a:pt x="67722" y="106378"/>
                      <a:pt x="67601" y="106287"/>
                    </a:cubicBezTo>
                    <a:cubicBezTo>
                      <a:pt x="63680" y="103612"/>
                      <a:pt x="59394" y="101484"/>
                      <a:pt x="54987" y="99721"/>
                    </a:cubicBezTo>
                    <a:cubicBezTo>
                      <a:pt x="50154" y="97837"/>
                      <a:pt x="45138" y="96347"/>
                      <a:pt x="40062" y="95314"/>
                    </a:cubicBezTo>
                    <a:cubicBezTo>
                      <a:pt x="35047" y="94280"/>
                      <a:pt x="29910" y="93672"/>
                      <a:pt x="24773" y="93642"/>
                    </a:cubicBezTo>
                    <a:cubicBezTo>
                      <a:pt x="24601" y="93641"/>
                      <a:pt x="24429" y="93640"/>
                      <a:pt x="24256" y="93640"/>
                    </a:cubicBezTo>
                    <a:cubicBezTo>
                      <a:pt x="19837" y="93640"/>
                      <a:pt x="15396" y="94024"/>
                      <a:pt x="11095" y="95253"/>
                    </a:cubicBezTo>
                    <a:cubicBezTo>
                      <a:pt x="7417" y="96256"/>
                      <a:pt x="3800" y="97928"/>
                      <a:pt x="1065" y="100603"/>
                    </a:cubicBezTo>
                    <a:cubicBezTo>
                      <a:pt x="946" y="100721"/>
                      <a:pt x="822" y="100845"/>
                      <a:pt x="700" y="100973"/>
                    </a:cubicBezTo>
                    <a:lnTo>
                      <a:pt x="700" y="100973"/>
                    </a:lnTo>
                    <a:lnTo>
                      <a:pt x="700" y="99113"/>
                    </a:lnTo>
                    <a:lnTo>
                      <a:pt x="700" y="91758"/>
                    </a:lnTo>
                    <a:lnTo>
                      <a:pt x="700" y="80846"/>
                    </a:lnTo>
                    <a:lnTo>
                      <a:pt x="700" y="67471"/>
                    </a:lnTo>
                    <a:lnTo>
                      <a:pt x="700" y="52882"/>
                    </a:lnTo>
                    <a:lnTo>
                      <a:pt x="700" y="38140"/>
                    </a:lnTo>
                    <a:lnTo>
                      <a:pt x="700" y="24431"/>
                    </a:lnTo>
                    <a:lnTo>
                      <a:pt x="700" y="12851"/>
                    </a:lnTo>
                    <a:lnTo>
                      <a:pt x="700" y="4492"/>
                    </a:lnTo>
                    <a:cubicBezTo>
                      <a:pt x="700" y="3154"/>
                      <a:pt x="730" y="1847"/>
                      <a:pt x="700" y="540"/>
                    </a:cubicBezTo>
                    <a:lnTo>
                      <a:pt x="700" y="388"/>
                    </a:lnTo>
                    <a:cubicBezTo>
                      <a:pt x="730" y="130"/>
                      <a:pt x="571" y="1"/>
                      <a:pt x="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8" name="Google Shape;12028;p63"/>
              <p:cNvSpPr/>
              <p:nvPr/>
            </p:nvSpPr>
            <p:spPr>
              <a:xfrm>
                <a:off x="3883825" y="1449675"/>
                <a:ext cx="1688750" cy="2748775"/>
              </a:xfrm>
              <a:custGeom>
                <a:avLst/>
                <a:gdLst/>
                <a:ahLst/>
                <a:cxnLst/>
                <a:rect l="l" t="t" r="r" b="b"/>
                <a:pathLst>
                  <a:path w="67550" h="109951" extrusionOk="0">
                    <a:moveTo>
                      <a:pt x="50424" y="0"/>
                    </a:moveTo>
                    <a:cubicBezTo>
                      <a:pt x="44972" y="0"/>
                      <a:pt x="39515" y="493"/>
                      <a:pt x="34145" y="1418"/>
                    </a:cubicBezTo>
                    <a:cubicBezTo>
                      <a:pt x="25543" y="2938"/>
                      <a:pt x="17063" y="5552"/>
                      <a:pt x="9038" y="9047"/>
                    </a:cubicBezTo>
                    <a:cubicBezTo>
                      <a:pt x="6090" y="10354"/>
                      <a:pt x="3141" y="11783"/>
                      <a:pt x="315" y="13364"/>
                    </a:cubicBezTo>
                    <a:cubicBezTo>
                      <a:pt x="1" y="13520"/>
                      <a:pt x="227" y="13947"/>
                      <a:pt x="509" y="13947"/>
                    </a:cubicBezTo>
                    <a:cubicBezTo>
                      <a:pt x="555" y="13947"/>
                      <a:pt x="602" y="13936"/>
                      <a:pt x="649" y="13911"/>
                    </a:cubicBezTo>
                    <a:cubicBezTo>
                      <a:pt x="6454" y="10689"/>
                      <a:pt x="12564" y="8014"/>
                      <a:pt x="18886" y="5947"/>
                    </a:cubicBezTo>
                    <a:cubicBezTo>
                      <a:pt x="28187" y="2816"/>
                      <a:pt x="37944" y="932"/>
                      <a:pt x="47793" y="628"/>
                    </a:cubicBezTo>
                    <a:cubicBezTo>
                      <a:pt x="48708" y="598"/>
                      <a:pt x="49624" y="583"/>
                      <a:pt x="50540" y="583"/>
                    </a:cubicBezTo>
                    <a:cubicBezTo>
                      <a:pt x="56052" y="583"/>
                      <a:pt x="61547" y="1123"/>
                      <a:pt x="66912" y="2167"/>
                    </a:cubicBezTo>
                    <a:lnTo>
                      <a:pt x="66912" y="2167"/>
                    </a:lnTo>
                    <a:lnTo>
                      <a:pt x="66912" y="4610"/>
                    </a:lnTo>
                    <a:lnTo>
                      <a:pt x="66912" y="11783"/>
                    </a:lnTo>
                    <a:lnTo>
                      <a:pt x="66912" y="22421"/>
                    </a:lnTo>
                    <a:lnTo>
                      <a:pt x="66912" y="35400"/>
                    </a:lnTo>
                    <a:lnTo>
                      <a:pt x="66912" y="49565"/>
                    </a:lnTo>
                    <a:lnTo>
                      <a:pt x="66912" y="63911"/>
                    </a:lnTo>
                    <a:lnTo>
                      <a:pt x="66912" y="77255"/>
                    </a:lnTo>
                    <a:lnTo>
                      <a:pt x="66912" y="88593"/>
                    </a:lnTo>
                    <a:lnTo>
                      <a:pt x="66912" y="96678"/>
                    </a:lnTo>
                    <a:lnTo>
                      <a:pt x="66912" y="99170"/>
                    </a:lnTo>
                    <a:cubicBezTo>
                      <a:pt x="66912" y="99480"/>
                      <a:pt x="66879" y="99822"/>
                      <a:pt x="66885" y="100149"/>
                    </a:cubicBezTo>
                    <a:lnTo>
                      <a:pt x="66885" y="100149"/>
                    </a:lnTo>
                    <a:cubicBezTo>
                      <a:pt x="66086" y="99776"/>
                      <a:pt x="65248" y="99468"/>
                      <a:pt x="64389" y="99140"/>
                    </a:cubicBezTo>
                    <a:cubicBezTo>
                      <a:pt x="61714" y="98167"/>
                      <a:pt x="58887" y="97468"/>
                      <a:pt x="56030" y="97012"/>
                    </a:cubicBezTo>
                    <a:cubicBezTo>
                      <a:pt x="52601" y="96437"/>
                      <a:pt x="49096" y="96164"/>
                      <a:pt x="45605" y="96164"/>
                    </a:cubicBezTo>
                    <a:cubicBezTo>
                      <a:pt x="44671" y="96164"/>
                      <a:pt x="43738" y="96183"/>
                      <a:pt x="42808" y="96222"/>
                    </a:cubicBezTo>
                    <a:cubicBezTo>
                      <a:pt x="36881" y="96495"/>
                      <a:pt x="31014" y="97468"/>
                      <a:pt x="25300" y="99079"/>
                    </a:cubicBezTo>
                    <a:cubicBezTo>
                      <a:pt x="17944" y="101116"/>
                      <a:pt x="10831" y="104155"/>
                      <a:pt x="4053" y="107803"/>
                    </a:cubicBezTo>
                    <a:lnTo>
                      <a:pt x="1226" y="109414"/>
                    </a:lnTo>
                    <a:cubicBezTo>
                      <a:pt x="922" y="109566"/>
                      <a:pt x="1083" y="109950"/>
                      <a:pt x="1357" y="109950"/>
                    </a:cubicBezTo>
                    <a:cubicBezTo>
                      <a:pt x="1411" y="109950"/>
                      <a:pt x="1470" y="109935"/>
                      <a:pt x="1530" y="109900"/>
                    </a:cubicBezTo>
                    <a:cubicBezTo>
                      <a:pt x="8369" y="105948"/>
                      <a:pt x="15573" y="102635"/>
                      <a:pt x="23111" y="100325"/>
                    </a:cubicBezTo>
                    <a:cubicBezTo>
                      <a:pt x="28917" y="98532"/>
                      <a:pt x="34905" y="97316"/>
                      <a:pt x="40984" y="96891"/>
                    </a:cubicBezTo>
                    <a:cubicBezTo>
                      <a:pt x="42554" y="96786"/>
                      <a:pt x="44125" y="96732"/>
                      <a:pt x="45694" y="96732"/>
                    </a:cubicBezTo>
                    <a:cubicBezTo>
                      <a:pt x="48681" y="96732"/>
                      <a:pt x="51663" y="96928"/>
                      <a:pt x="54632" y="97347"/>
                    </a:cubicBezTo>
                    <a:cubicBezTo>
                      <a:pt x="57641" y="97802"/>
                      <a:pt x="60589" y="98471"/>
                      <a:pt x="63477" y="99444"/>
                    </a:cubicBezTo>
                    <a:cubicBezTo>
                      <a:pt x="64297" y="99717"/>
                      <a:pt x="65149" y="100052"/>
                      <a:pt x="65908" y="100356"/>
                    </a:cubicBezTo>
                    <a:cubicBezTo>
                      <a:pt x="66304" y="100508"/>
                      <a:pt x="66638" y="100751"/>
                      <a:pt x="67033" y="100842"/>
                    </a:cubicBezTo>
                    <a:cubicBezTo>
                      <a:pt x="67033" y="100842"/>
                      <a:pt x="67064" y="100842"/>
                      <a:pt x="67064" y="100903"/>
                    </a:cubicBezTo>
                    <a:cubicBezTo>
                      <a:pt x="67101" y="100921"/>
                      <a:pt x="67141" y="100930"/>
                      <a:pt x="67183" y="100930"/>
                    </a:cubicBezTo>
                    <a:cubicBezTo>
                      <a:pt x="67346" y="100930"/>
                      <a:pt x="67519" y="100799"/>
                      <a:pt x="67519" y="100629"/>
                    </a:cubicBezTo>
                    <a:lnTo>
                      <a:pt x="67519" y="97954"/>
                    </a:lnTo>
                    <a:lnTo>
                      <a:pt x="67519" y="90781"/>
                    </a:lnTo>
                    <a:lnTo>
                      <a:pt x="67519" y="80143"/>
                    </a:lnTo>
                    <a:lnTo>
                      <a:pt x="67519" y="67194"/>
                    </a:lnTo>
                    <a:lnTo>
                      <a:pt x="67519" y="53030"/>
                    </a:lnTo>
                    <a:lnTo>
                      <a:pt x="67519" y="38653"/>
                    </a:lnTo>
                    <a:lnTo>
                      <a:pt x="67519" y="25309"/>
                    </a:lnTo>
                    <a:lnTo>
                      <a:pt x="67519" y="14002"/>
                    </a:lnTo>
                    <a:lnTo>
                      <a:pt x="67519" y="5917"/>
                    </a:lnTo>
                    <a:cubicBezTo>
                      <a:pt x="67519" y="4610"/>
                      <a:pt x="67550" y="3333"/>
                      <a:pt x="67519" y="2056"/>
                    </a:cubicBezTo>
                    <a:lnTo>
                      <a:pt x="67519" y="1904"/>
                    </a:lnTo>
                    <a:cubicBezTo>
                      <a:pt x="67519" y="1813"/>
                      <a:pt x="67428" y="1661"/>
                      <a:pt x="67276" y="1661"/>
                    </a:cubicBezTo>
                    <a:cubicBezTo>
                      <a:pt x="61735" y="531"/>
                      <a:pt x="56083" y="0"/>
                      <a:pt x="5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9" name="Google Shape;12029;p63"/>
              <p:cNvSpPr/>
              <p:nvPr/>
            </p:nvSpPr>
            <p:spPr>
              <a:xfrm>
                <a:off x="3917450" y="3896425"/>
                <a:ext cx="1646625" cy="329525"/>
              </a:xfrm>
              <a:custGeom>
                <a:avLst/>
                <a:gdLst/>
                <a:ahLst/>
                <a:cxnLst/>
                <a:rect l="l" t="t" r="r" b="b"/>
                <a:pathLst>
                  <a:path w="65865" h="13181" extrusionOk="0">
                    <a:moveTo>
                      <a:pt x="44744" y="0"/>
                    </a:moveTo>
                    <a:cubicBezTo>
                      <a:pt x="43118" y="0"/>
                      <a:pt x="41494" y="63"/>
                      <a:pt x="39882" y="176"/>
                    </a:cubicBezTo>
                    <a:cubicBezTo>
                      <a:pt x="35475" y="480"/>
                      <a:pt x="31067" y="1148"/>
                      <a:pt x="26751" y="2182"/>
                    </a:cubicBezTo>
                    <a:cubicBezTo>
                      <a:pt x="22435" y="3215"/>
                      <a:pt x="18210" y="4583"/>
                      <a:pt x="14076" y="6255"/>
                    </a:cubicBezTo>
                    <a:cubicBezTo>
                      <a:pt x="11979" y="7075"/>
                      <a:pt x="9942" y="7987"/>
                      <a:pt x="7875" y="8960"/>
                    </a:cubicBezTo>
                    <a:cubicBezTo>
                      <a:pt x="5809" y="9933"/>
                      <a:pt x="3772" y="10996"/>
                      <a:pt x="1736" y="12060"/>
                    </a:cubicBezTo>
                    <a:cubicBezTo>
                      <a:pt x="1188" y="12334"/>
                      <a:pt x="702" y="12577"/>
                      <a:pt x="155" y="12851"/>
                    </a:cubicBezTo>
                    <a:cubicBezTo>
                      <a:pt x="0" y="12928"/>
                      <a:pt x="130" y="13181"/>
                      <a:pt x="303" y="13181"/>
                    </a:cubicBezTo>
                    <a:cubicBezTo>
                      <a:pt x="334" y="13181"/>
                      <a:pt x="366" y="13173"/>
                      <a:pt x="398" y="13155"/>
                    </a:cubicBezTo>
                    <a:cubicBezTo>
                      <a:pt x="4319" y="10844"/>
                      <a:pt x="8453" y="8838"/>
                      <a:pt x="12648" y="7075"/>
                    </a:cubicBezTo>
                    <a:cubicBezTo>
                      <a:pt x="16660" y="5404"/>
                      <a:pt x="20854" y="3975"/>
                      <a:pt x="25049" y="2881"/>
                    </a:cubicBezTo>
                    <a:cubicBezTo>
                      <a:pt x="29365" y="1756"/>
                      <a:pt x="33712" y="996"/>
                      <a:pt x="38119" y="601"/>
                    </a:cubicBezTo>
                    <a:cubicBezTo>
                      <a:pt x="40293" y="388"/>
                      <a:pt x="42481" y="274"/>
                      <a:pt x="44666" y="274"/>
                    </a:cubicBezTo>
                    <a:cubicBezTo>
                      <a:pt x="46850" y="274"/>
                      <a:pt x="49031" y="388"/>
                      <a:pt x="51189" y="632"/>
                    </a:cubicBezTo>
                    <a:cubicBezTo>
                      <a:pt x="53347" y="905"/>
                      <a:pt x="55536" y="1270"/>
                      <a:pt x="57664" y="1817"/>
                    </a:cubicBezTo>
                    <a:cubicBezTo>
                      <a:pt x="59791" y="2334"/>
                      <a:pt x="61919" y="2972"/>
                      <a:pt x="63895" y="3884"/>
                    </a:cubicBezTo>
                    <a:cubicBezTo>
                      <a:pt x="64381" y="4127"/>
                      <a:pt x="64898" y="4340"/>
                      <a:pt x="65415" y="4613"/>
                    </a:cubicBezTo>
                    <a:cubicBezTo>
                      <a:pt x="65446" y="4629"/>
                      <a:pt x="65478" y="4636"/>
                      <a:pt x="65509" y="4636"/>
                    </a:cubicBezTo>
                    <a:cubicBezTo>
                      <a:pt x="65713" y="4636"/>
                      <a:pt x="65865" y="4328"/>
                      <a:pt x="65627" y="4249"/>
                    </a:cubicBezTo>
                    <a:cubicBezTo>
                      <a:pt x="61554" y="2486"/>
                      <a:pt x="57360" y="1239"/>
                      <a:pt x="52983" y="601"/>
                    </a:cubicBezTo>
                    <a:cubicBezTo>
                      <a:pt x="50267" y="180"/>
                      <a:pt x="47503" y="0"/>
                      <a:pt x="447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0" name="Google Shape;12030;p63"/>
              <p:cNvSpPr/>
              <p:nvPr/>
            </p:nvSpPr>
            <p:spPr>
              <a:xfrm>
                <a:off x="3928250" y="3929450"/>
                <a:ext cx="1645300" cy="333800"/>
              </a:xfrm>
              <a:custGeom>
                <a:avLst/>
                <a:gdLst/>
                <a:ahLst/>
                <a:cxnLst/>
                <a:rect l="l" t="t" r="r" b="b"/>
                <a:pathLst>
                  <a:path w="65812" h="13352" extrusionOk="0">
                    <a:moveTo>
                      <a:pt x="44168" y="0"/>
                    </a:moveTo>
                    <a:cubicBezTo>
                      <a:pt x="43210" y="0"/>
                      <a:pt x="42255" y="24"/>
                      <a:pt x="41304" y="70"/>
                    </a:cubicBezTo>
                    <a:cubicBezTo>
                      <a:pt x="36806" y="222"/>
                      <a:pt x="32368" y="770"/>
                      <a:pt x="27991" y="1742"/>
                    </a:cubicBezTo>
                    <a:cubicBezTo>
                      <a:pt x="23432" y="2715"/>
                      <a:pt x="18994" y="4113"/>
                      <a:pt x="14708" y="5846"/>
                    </a:cubicBezTo>
                    <a:cubicBezTo>
                      <a:pt x="10270" y="7609"/>
                      <a:pt x="5954" y="9706"/>
                      <a:pt x="1790" y="12107"/>
                    </a:cubicBezTo>
                    <a:cubicBezTo>
                      <a:pt x="1243" y="12411"/>
                      <a:pt x="726" y="12715"/>
                      <a:pt x="179" y="13049"/>
                    </a:cubicBezTo>
                    <a:cubicBezTo>
                      <a:pt x="1" y="13126"/>
                      <a:pt x="78" y="13351"/>
                      <a:pt x="215" y="13351"/>
                    </a:cubicBezTo>
                    <a:cubicBezTo>
                      <a:pt x="242" y="13351"/>
                      <a:pt x="271" y="13343"/>
                      <a:pt x="300" y="13323"/>
                    </a:cubicBezTo>
                    <a:cubicBezTo>
                      <a:pt x="4465" y="10891"/>
                      <a:pt x="8720" y="8703"/>
                      <a:pt x="13127" y="6818"/>
                    </a:cubicBezTo>
                    <a:cubicBezTo>
                      <a:pt x="17383" y="5055"/>
                      <a:pt x="21790" y="3566"/>
                      <a:pt x="26258" y="2472"/>
                    </a:cubicBezTo>
                    <a:cubicBezTo>
                      <a:pt x="30635" y="1377"/>
                      <a:pt x="35043" y="678"/>
                      <a:pt x="39511" y="405"/>
                    </a:cubicBezTo>
                    <a:cubicBezTo>
                      <a:pt x="40912" y="318"/>
                      <a:pt x="42316" y="274"/>
                      <a:pt x="43720" y="274"/>
                    </a:cubicBezTo>
                    <a:cubicBezTo>
                      <a:pt x="46733" y="274"/>
                      <a:pt x="49747" y="476"/>
                      <a:pt x="52733" y="891"/>
                    </a:cubicBezTo>
                    <a:cubicBezTo>
                      <a:pt x="54709" y="1165"/>
                      <a:pt x="56654" y="1590"/>
                      <a:pt x="58599" y="2107"/>
                    </a:cubicBezTo>
                    <a:cubicBezTo>
                      <a:pt x="60575" y="2654"/>
                      <a:pt x="62490" y="3323"/>
                      <a:pt x="64314" y="4295"/>
                    </a:cubicBezTo>
                    <a:cubicBezTo>
                      <a:pt x="64739" y="4508"/>
                      <a:pt x="65135" y="4751"/>
                      <a:pt x="65560" y="4964"/>
                    </a:cubicBezTo>
                    <a:cubicBezTo>
                      <a:pt x="65587" y="4986"/>
                      <a:pt x="65613" y="4995"/>
                      <a:pt x="65637" y="4995"/>
                    </a:cubicBezTo>
                    <a:cubicBezTo>
                      <a:pt x="65748" y="4995"/>
                      <a:pt x="65812" y="4801"/>
                      <a:pt x="65712" y="4751"/>
                    </a:cubicBezTo>
                    <a:cubicBezTo>
                      <a:pt x="64040" y="3718"/>
                      <a:pt x="62156" y="2958"/>
                      <a:pt x="60302" y="2350"/>
                    </a:cubicBezTo>
                    <a:cubicBezTo>
                      <a:pt x="58356" y="1712"/>
                      <a:pt x="56350" y="1195"/>
                      <a:pt x="54344" y="861"/>
                    </a:cubicBezTo>
                    <a:cubicBezTo>
                      <a:pt x="50979" y="292"/>
                      <a:pt x="47558" y="0"/>
                      <a:pt x="44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1" name="Google Shape;12031;p63"/>
              <p:cNvSpPr/>
              <p:nvPr/>
            </p:nvSpPr>
            <p:spPr>
              <a:xfrm>
                <a:off x="2026150" y="1448050"/>
                <a:ext cx="1744325" cy="2798775"/>
              </a:xfrm>
              <a:custGeom>
                <a:avLst/>
                <a:gdLst/>
                <a:ahLst/>
                <a:cxnLst/>
                <a:rect l="l" t="t" r="r" b="b"/>
                <a:pathLst>
                  <a:path w="69773" h="111951" extrusionOk="0">
                    <a:moveTo>
                      <a:pt x="17390" y="1"/>
                    </a:moveTo>
                    <a:cubicBezTo>
                      <a:pt x="11627" y="1"/>
                      <a:pt x="5894" y="550"/>
                      <a:pt x="243" y="1665"/>
                    </a:cubicBezTo>
                    <a:cubicBezTo>
                      <a:pt x="152" y="1726"/>
                      <a:pt x="30" y="1817"/>
                      <a:pt x="30" y="1939"/>
                    </a:cubicBezTo>
                    <a:lnTo>
                      <a:pt x="30" y="4614"/>
                    </a:lnTo>
                    <a:lnTo>
                      <a:pt x="30" y="11787"/>
                    </a:lnTo>
                    <a:lnTo>
                      <a:pt x="30" y="22426"/>
                    </a:lnTo>
                    <a:lnTo>
                      <a:pt x="30" y="35344"/>
                    </a:lnTo>
                    <a:lnTo>
                      <a:pt x="30" y="49538"/>
                    </a:lnTo>
                    <a:lnTo>
                      <a:pt x="30" y="63916"/>
                    </a:lnTo>
                    <a:lnTo>
                      <a:pt x="30" y="77259"/>
                    </a:lnTo>
                    <a:lnTo>
                      <a:pt x="30" y="88566"/>
                    </a:lnTo>
                    <a:lnTo>
                      <a:pt x="30" y="96712"/>
                    </a:lnTo>
                    <a:cubicBezTo>
                      <a:pt x="30" y="97989"/>
                      <a:pt x="0" y="99296"/>
                      <a:pt x="30" y="100542"/>
                    </a:cubicBezTo>
                    <a:lnTo>
                      <a:pt x="30" y="100694"/>
                    </a:lnTo>
                    <a:cubicBezTo>
                      <a:pt x="30" y="100870"/>
                      <a:pt x="217" y="100983"/>
                      <a:pt x="385" y="100983"/>
                    </a:cubicBezTo>
                    <a:cubicBezTo>
                      <a:pt x="420" y="100983"/>
                      <a:pt x="455" y="100978"/>
                      <a:pt x="486" y="100968"/>
                    </a:cubicBezTo>
                    <a:cubicBezTo>
                      <a:pt x="1429" y="100421"/>
                      <a:pt x="2462" y="100086"/>
                      <a:pt x="3496" y="99691"/>
                    </a:cubicBezTo>
                    <a:cubicBezTo>
                      <a:pt x="6292" y="98719"/>
                      <a:pt x="9180" y="98019"/>
                      <a:pt x="12098" y="97533"/>
                    </a:cubicBezTo>
                    <a:cubicBezTo>
                      <a:pt x="15259" y="97027"/>
                      <a:pt x="18464" y="96785"/>
                      <a:pt x="21662" y="96785"/>
                    </a:cubicBezTo>
                    <a:cubicBezTo>
                      <a:pt x="23077" y="96785"/>
                      <a:pt x="24490" y="96832"/>
                      <a:pt x="25897" y="96925"/>
                    </a:cubicBezTo>
                    <a:cubicBezTo>
                      <a:pt x="32098" y="97320"/>
                      <a:pt x="38207" y="98475"/>
                      <a:pt x="44135" y="100299"/>
                    </a:cubicBezTo>
                    <a:cubicBezTo>
                      <a:pt x="51886" y="102670"/>
                      <a:pt x="59272" y="106044"/>
                      <a:pt x="66263" y="110117"/>
                    </a:cubicBezTo>
                    <a:cubicBezTo>
                      <a:pt x="67235" y="110694"/>
                      <a:pt x="68208" y="111302"/>
                      <a:pt x="69211" y="111910"/>
                    </a:cubicBezTo>
                    <a:cubicBezTo>
                      <a:pt x="69262" y="111938"/>
                      <a:pt x="69312" y="111950"/>
                      <a:pt x="69358" y="111950"/>
                    </a:cubicBezTo>
                    <a:cubicBezTo>
                      <a:pt x="69616" y="111950"/>
                      <a:pt x="69773" y="111574"/>
                      <a:pt x="69515" y="111393"/>
                    </a:cubicBezTo>
                    <a:cubicBezTo>
                      <a:pt x="62372" y="107047"/>
                      <a:pt x="54864" y="103278"/>
                      <a:pt x="46901" y="100603"/>
                    </a:cubicBezTo>
                    <a:cubicBezTo>
                      <a:pt x="40791" y="98567"/>
                      <a:pt x="34438" y="97108"/>
                      <a:pt x="27995" y="96560"/>
                    </a:cubicBezTo>
                    <a:cubicBezTo>
                      <a:pt x="25892" y="96375"/>
                      <a:pt x="23783" y="96276"/>
                      <a:pt x="21679" y="96276"/>
                    </a:cubicBezTo>
                    <a:cubicBezTo>
                      <a:pt x="18947" y="96276"/>
                      <a:pt x="16222" y="96443"/>
                      <a:pt x="13526" y="96804"/>
                    </a:cubicBezTo>
                    <a:cubicBezTo>
                      <a:pt x="10304" y="97229"/>
                      <a:pt x="7113" y="97928"/>
                      <a:pt x="4073" y="98931"/>
                    </a:cubicBezTo>
                    <a:cubicBezTo>
                      <a:pt x="3161" y="99235"/>
                      <a:pt x="2310" y="99600"/>
                      <a:pt x="1429" y="99934"/>
                    </a:cubicBezTo>
                    <a:cubicBezTo>
                      <a:pt x="1241" y="100028"/>
                      <a:pt x="938" y="100110"/>
                      <a:pt x="669" y="100217"/>
                    </a:cubicBezTo>
                    <a:lnTo>
                      <a:pt x="669" y="100217"/>
                    </a:lnTo>
                    <a:lnTo>
                      <a:pt x="669" y="98111"/>
                    </a:lnTo>
                    <a:lnTo>
                      <a:pt x="669" y="90937"/>
                    </a:lnTo>
                    <a:lnTo>
                      <a:pt x="669" y="80299"/>
                    </a:lnTo>
                    <a:lnTo>
                      <a:pt x="669" y="67381"/>
                    </a:lnTo>
                    <a:lnTo>
                      <a:pt x="669" y="53156"/>
                    </a:lnTo>
                    <a:lnTo>
                      <a:pt x="669" y="38809"/>
                    </a:lnTo>
                    <a:lnTo>
                      <a:pt x="669" y="25465"/>
                    </a:lnTo>
                    <a:lnTo>
                      <a:pt x="669" y="14128"/>
                    </a:lnTo>
                    <a:lnTo>
                      <a:pt x="669" y="6012"/>
                    </a:lnTo>
                    <a:lnTo>
                      <a:pt x="669" y="3459"/>
                    </a:lnTo>
                    <a:cubicBezTo>
                      <a:pt x="669" y="3057"/>
                      <a:pt x="696" y="2601"/>
                      <a:pt x="673" y="2193"/>
                    </a:cubicBezTo>
                    <a:lnTo>
                      <a:pt x="673" y="2193"/>
                    </a:lnTo>
                    <a:cubicBezTo>
                      <a:pt x="6167" y="1098"/>
                      <a:pt x="11745" y="576"/>
                      <a:pt x="17325" y="576"/>
                    </a:cubicBezTo>
                    <a:cubicBezTo>
                      <a:pt x="23706" y="576"/>
                      <a:pt x="30089" y="1259"/>
                      <a:pt x="36353" y="2547"/>
                    </a:cubicBezTo>
                    <a:cubicBezTo>
                      <a:pt x="45047" y="4340"/>
                      <a:pt x="53557" y="7258"/>
                      <a:pt x="61582" y="11149"/>
                    </a:cubicBezTo>
                    <a:cubicBezTo>
                      <a:pt x="64074" y="12365"/>
                      <a:pt x="66506" y="13641"/>
                      <a:pt x="68877" y="15040"/>
                    </a:cubicBezTo>
                    <a:cubicBezTo>
                      <a:pt x="68936" y="15082"/>
                      <a:pt x="68993" y="15101"/>
                      <a:pt x="69047" y="15101"/>
                    </a:cubicBezTo>
                    <a:cubicBezTo>
                      <a:pt x="69298" y="15101"/>
                      <a:pt x="69456" y="14698"/>
                      <a:pt x="69181" y="14523"/>
                    </a:cubicBezTo>
                    <a:cubicBezTo>
                      <a:pt x="63831" y="11301"/>
                      <a:pt x="58056" y="8656"/>
                      <a:pt x="52159" y="6468"/>
                    </a:cubicBezTo>
                    <a:cubicBezTo>
                      <a:pt x="42281" y="2820"/>
                      <a:pt x="31824" y="541"/>
                      <a:pt x="21307" y="85"/>
                    </a:cubicBezTo>
                    <a:cubicBezTo>
                      <a:pt x="20000" y="29"/>
                      <a:pt x="18694" y="1"/>
                      <a:pt x="17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2" name="Google Shape;12032;p63"/>
              <p:cNvSpPr/>
              <p:nvPr/>
            </p:nvSpPr>
            <p:spPr>
              <a:xfrm>
                <a:off x="2035250" y="3894950"/>
                <a:ext cx="1742025" cy="390575"/>
              </a:xfrm>
              <a:custGeom>
                <a:avLst/>
                <a:gdLst/>
                <a:ahLst/>
                <a:cxnLst/>
                <a:rect l="l" t="t" r="r" b="b"/>
                <a:pathLst>
                  <a:path w="69681" h="15623" extrusionOk="0">
                    <a:moveTo>
                      <a:pt x="21250" y="0"/>
                    </a:moveTo>
                    <a:cubicBezTo>
                      <a:pt x="19279" y="0"/>
                      <a:pt x="17310" y="92"/>
                      <a:pt x="15351" y="295"/>
                    </a:cubicBezTo>
                    <a:cubicBezTo>
                      <a:pt x="13071" y="539"/>
                      <a:pt x="10791" y="903"/>
                      <a:pt x="8542" y="1450"/>
                    </a:cubicBezTo>
                    <a:cubicBezTo>
                      <a:pt x="6262" y="1998"/>
                      <a:pt x="4043" y="2757"/>
                      <a:pt x="1825" y="3609"/>
                    </a:cubicBezTo>
                    <a:cubicBezTo>
                      <a:pt x="1308" y="3791"/>
                      <a:pt x="761" y="4034"/>
                      <a:pt x="244" y="4247"/>
                    </a:cubicBezTo>
                    <a:cubicBezTo>
                      <a:pt x="0" y="4355"/>
                      <a:pt x="143" y="4656"/>
                      <a:pt x="370" y="4656"/>
                    </a:cubicBezTo>
                    <a:cubicBezTo>
                      <a:pt x="398" y="4656"/>
                      <a:pt x="427" y="4652"/>
                      <a:pt x="457" y="4642"/>
                    </a:cubicBezTo>
                    <a:cubicBezTo>
                      <a:pt x="2615" y="3609"/>
                      <a:pt x="4834" y="2757"/>
                      <a:pt x="7113" y="2119"/>
                    </a:cubicBezTo>
                    <a:cubicBezTo>
                      <a:pt x="9363" y="1511"/>
                      <a:pt x="11642" y="1055"/>
                      <a:pt x="13922" y="751"/>
                    </a:cubicBezTo>
                    <a:cubicBezTo>
                      <a:pt x="16316" y="434"/>
                      <a:pt x="18734" y="291"/>
                      <a:pt x="21152" y="291"/>
                    </a:cubicBezTo>
                    <a:cubicBezTo>
                      <a:pt x="23369" y="291"/>
                      <a:pt x="25586" y="412"/>
                      <a:pt x="27783" y="630"/>
                    </a:cubicBezTo>
                    <a:cubicBezTo>
                      <a:pt x="32403" y="1086"/>
                      <a:pt x="37023" y="1906"/>
                      <a:pt x="41521" y="3153"/>
                    </a:cubicBezTo>
                    <a:cubicBezTo>
                      <a:pt x="46050" y="4399"/>
                      <a:pt x="50458" y="6040"/>
                      <a:pt x="54744" y="7925"/>
                    </a:cubicBezTo>
                    <a:cubicBezTo>
                      <a:pt x="56962" y="8928"/>
                      <a:pt x="59120" y="9961"/>
                      <a:pt x="61248" y="11055"/>
                    </a:cubicBezTo>
                    <a:cubicBezTo>
                      <a:pt x="63376" y="12150"/>
                      <a:pt x="65504" y="13244"/>
                      <a:pt x="67510" y="14581"/>
                    </a:cubicBezTo>
                    <a:cubicBezTo>
                      <a:pt x="68026" y="14916"/>
                      <a:pt x="68543" y="15280"/>
                      <a:pt x="69029" y="15584"/>
                    </a:cubicBezTo>
                    <a:cubicBezTo>
                      <a:pt x="69087" y="15611"/>
                      <a:pt x="69142" y="15623"/>
                      <a:pt x="69194" y="15623"/>
                    </a:cubicBezTo>
                    <a:cubicBezTo>
                      <a:pt x="69499" y="15623"/>
                      <a:pt x="69680" y="15215"/>
                      <a:pt x="69394" y="15007"/>
                    </a:cubicBezTo>
                    <a:cubicBezTo>
                      <a:pt x="68330" y="14369"/>
                      <a:pt x="67206" y="13882"/>
                      <a:pt x="66111" y="13274"/>
                    </a:cubicBezTo>
                    <a:lnTo>
                      <a:pt x="62920" y="11542"/>
                    </a:lnTo>
                    <a:cubicBezTo>
                      <a:pt x="60762" y="10417"/>
                      <a:pt x="58604" y="9353"/>
                      <a:pt x="56385" y="8320"/>
                    </a:cubicBezTo>
                    <a:cubicBezTo>
                      <a:pt x="52099" y="6344"/>
                      <a:pt x="47692" y="4612"/>
                      <a:pt x="43132" y="3274"/>
                    </a:cubicBezTo>
                    <a:cubicBezTo>
                      <a:pt x="38634" y="1937"/>
                      <a:pt x="34074" y="1025"/>
                      <a:pt x="29454" y="478"/>
                    </a:cubicBezTo>
                    <a:cubicBezTo>
                      <a:pt x="26732" y="177"/>
                      <a:pt x="23990" y="0"/>
                      <a:pt x="21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3" name="Google Shape;12033;p63"/>
              <p:cNvSpPr/>
              <p:nvPr/>
            </p:nvSpPr>
            <p:spPr>
              <a:xfrm>
                <a:off x="2027550" y="3928925"/>
                <a:ext cx="167162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66865" h="14010" extrusionOk="0">
                    <a:moveTo>
                      <a:pt x="22188" y="0"/>
                    </a:moveTo>
                    <a:cubicBezTo>
                      <a:pt x="19164" y="0"/>
                      <a:pt x="16145" y="203"/>
                      <a:pt x="13166" y="608"/>
                    </a:cubicBezTo>
                    <a:cubicBezTo>
                      <a:pt x="11130" y="882"/>
                      <a:pt x="9124" y="1307"/>
                      <a:pt x="7178" y="1824"/>
                    </a:cubicBezTo>
                    <a:cubicBezTo>
                      <a:pt x="5172" y="2402"/>
                      <a:pt x="3196" y="3070"/>
                      <a:pt x="1342" y="4043"/>
                    </a:cubicBezTo>
                    <a:cubicBezTo>
                      <a:pt x="917" y="4256"/>
                      <a:pt x="491" y="4499"/>
                      <a:pt x="126" y="4712"/>
                    </a:cubicBezTo>
                    <a:cubicBezTo>
                      <a:pt x="0" y="4813"/>
                      <a:pt x="84" y="4977"/>
                      <a:pt x="203" y="4977"/>
                    </a:cubicBezTo>
                    <a:cubicBezTo>
                      <a:pt x="227" y="4977"/>
                      <a:pt x="253" y="4970"/>
                      <a:pt x="278" y="4955"/>
                    </a:cubicBezTo>
                    <a:cubicBezTo>
                      <a:pt x="2011" y="3891"/>
                      <a:pt x="3956" y="3131"/>
                      <a:pt x="5902" y="2493"/>
                    </a:cubicBezTo>
                    <a:cubicBezTo>
                      <a:pt x="7847" y="1824"/>
                      <a:pt x="9853" y="1368"/>
                      <a:pt x="11890" y="1034"/>
                    </a:cubicBezTo>
                    <a:cubicBezTo>
                      <a:pt x="15233" y="476"/>
                      <a:pt x="18648" y="238"/>
                      <a:pt x="22052" y="238"/>
                    </a:cubicBezTo>
                    <a:cubicBezTo>
                      <a:pt x="23104" y="238"/>
                      <a:pt x="24155" y="261"/>
                      <a:pt x="25203" y="304"/>
                    </a:cubicBezTo>
                    <a:cubicBezTo>
                      <a:pt x="29762" y="517"/>
                      <a:pt x="34291" y="1216"/>
                      <a:pt x="38729" y="2219"/>
                    </a:cubicBezTo>
                    <a:cubicBezTo>
                      <a:pt x="43288" y="3283"/>
                      <a:pt x="47726" y="4712"/>
                      <a:pt x="52073" y="6505"/>
                    </a:cubicBezTo>
                    <a:cubicBezTo>
                      <a:pt x="56541" y="8359"/>
                      <a:pt x="60918" y="10578"/>
                      <a:pt x="65082" y="13040"/>
                    </a:cubicBezTo>
                    <a:cubicBezTo>
                      <a:pt x="65629" y="13344"/>
                      <a:pt x="66146" y="13678"/>
                      <a:pt x="66723" y="13952"/>
                    </a:cubicBezTo>
                    <a:cubicBezTo>
                      <a:pt x="66748" y="13993"/>
                      <a:pt x="66773" y="14010"/>
                      <a:pt x="66793" y="14010"/>
                    </a:cubicBezTo>
                    <a:cubicBezTo>
                      <a:pt x="66846" y="14010"/>
                      <a:pt x="66865" y="13889"/>
                      <a:pt x="66754" y="13800"/>
                    </a:cubicBezTo>
                    <a:cubicBezTo>
                      <a:pt x="65751" y="13070"/>
                      <a:pt x="64626" y="12432"/>
                      <a:pt x="63532" y="11824"/>
                    </a:cubicBezTo>
                    <a:cubicBezTo>
                      <a:pt x="62468" y="11216"/>
                      <a:pt x="61374" y="10608"/>
                      <a:pt x="60310" y="10031"/>
                    </a:cubicBezTo>
                    <a:cubicBezTo>
                      <a:pt x="58152" y="8906"/>
                      <a:pt x="55933" y="7842"/>
                      <a:pt x="53684" y="6900"/>
                    </a:cubicBezTo>
                    <a:cubicBezTo>
                      <a:pt x="49368" y="4985"/>
                      <a:pt x="44869" y="3465"/>
                      <a:pt x="40279" y="2280"/>
                    </a:cubicBezTo>
                    <a:cubicBezTo>
                      <a:pt x="35841" y="1155"/>
                      <a:pt x="31312" y="456"/>
                      <a:pt x="26723" y="152"/>
                    </a:cubicBezTo>
                    <a:cubicBezTo>
                      <a:pt x="25213" y="51"/>
                      <a:pt x="23700" y="0"/>
                      <a:pt x="22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4" name="Google Shape;12034;p63"/>
              <p:cNvSpPr/>
              <p:nvPr/>
            </p:nvSpPr>
            <p:spPr>
              <a:xfrm>
                <a:off x="3675875" y="1772750"/>
                <a:ext cx="359975" cy="2848450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13938" extrusionOk="0">
                    <a:moveTo>
                      <a:pt x="7963" y="789"/>
                    </a:moveTo>
                    <a:cubicBezTo>
                      <a:pt x="8109" y="789"/>
                      <a:pt x="8255" y="791"/>
                      <a:pt x="8401" y="794"/>
                    </a:cubicBezTo>
                    <a:lnTo>
                      <a:pt x="8401" y="794"/>
                    </a:lnTo>
                    <a:cubicBezTo>
                      <a:pt x="8012" y="8185"/>
                      <a:pt x="7624" y="15604"/>
                      <a:pt x="7295" y="22994"/>
                    </a:cubicBezTo>
                    <a:cubicBezTo>
                      <a:pt x="6961" y="30532"/>
                      <a:pt x="6687" y="38040"/>
                      <a:pt x="6535" y="45578"/>
                    </a:cubicBezTo>
                    <a:cubicBezTo>
                      <a:pt x="6383" y="52873"/>
                      <a:pt x="6353" y="60168"/>
                      <a:pt x="6535" y="67402"/>
                    </a:cubicBezTo>
                    <a:cubicBezTo>
                      <a:pt x="6718" y="74454"/>
                      <a:pt x="7143" y="81445"/>
                      <a:pt x="8085" y="88375"/>
                    </a:cubicBezTo>
                    <a:cubicBezTo>
                      <a:pt x="9028" y="95336"/>
                      <a:pt x="10517" y="102205"/>
                      <a:pt x="12736" y="108892"/>
                    </a:cubicBezTo>
                    <a:cubicBezTo>
                      <a:pt x="12924" y="109549"/>
                      <a:pt x="13148" y="110189"/>
                      <a:pt x="13380" y="110824"/>
                    </a:cubicBezTo>
                    <a:lnTo>
                      <a:pt x="13380" y="110824"/>
                    </a:lnTo>
                    <a:cubicBezTo>
                      <a:pt x="12760" y="110695"/>
                      <a:pt x="12132" y="110570"/>
                      <a:pt x="11520" y="110412"/>
                    </a:cubicBezTo>
                    <a:cubicBezTo>
                      <a:pt x="11064" y="110321"/>
                      <a:pt x="10608" y="110229"/>
                      <a:pt x="10092" y="110108"/>
                    </a:cubicBezTo>
                    <a:cubicBezTo>
                      <a:pt x="10005" y="110095"/>
                      <a:pt x="9928" y="110083"/>
                      <a:pt x="9851" y="110083"/>
                    </a:cubicBezTo>
                    <a:cubicBezTo>
                      <a:pt x="9739" y="110083"/>
                      <a:pt x="9628" y="110109"/>
                      <a:pt x="9484" y="110199"/>
                    </a:cubicBezTo>
                    <a:cubicBezTo>
                      <a:pt x="8785" y="110655"/>
                      <a:pt x="8085" y="111324"/>
                      <a:pt x="7447" y="111871"/>
                    </a:cubicBezTo>
                    <a:lnTo>
                      <a:pt x="6100" y="112971"/>
                    </a:lnTo>
                    <a:lnTo>
                      <a:pt x="6100" y="112971"/>
                    </a:lnTo>
                    <a:cubicBezTo>
                      <a:pt x="3305" y="98790"/>
                      <a:pt x="1695" y="84402"/>
                      <a:pt x="1064" y="69955"/>
                    </a:cubicBezTo>
                    <a:cubicBezTo>
                      <a:pt x="426" y="55426"/>
                      <a:pt x="669" y="40927"/>
                      <a:pt x="1490" y="26398"/>
                    </a:cubicBezTo>
                    <a:cubicBezTo>
                      <a:pt x="1943" y="18238"/>
                      <a:pt x="2637" y="10137"/>
                      <a:pt x="3212" y="1978"/>
                    </a:cubicBezTo>
                    <a:lnTo>
                      <a:pt x="3212" y="1978"/>
                    </a:lnTo>
                    <a:cubicBezTo>
                      <a:pt x="3252" y="2000"/>
                      <a:pt x="3297" y="2013"/>
                      <a:pt x="3343" y="2013"/>
                    </a:cubicBezTo>
                    <a:cubicBezTo>
                      <a:pt x="3394" y="2013"/>
                      <a:pt x="3447" y="1997"/>
                      <a:pt x="3496" y="1960"/>
                    </a:cubicBezTo>
                    <a:cubicBezTo>
                      <a:pt x="4164" y="1292"/>
                      <a:pt x="5167" y="1079"/>
                      <a:pt x="6049" y="927"/>
                    </a:cubicBezTo>
                    <a:cubicBezTo>
                      <a:pt x="6679" y="822"/>
                      <a:pt x="7324" y="789"/>
                      <a:pt x="7963" y="789"/>
                    </a:cubicBezTo>
                    <a:close/>
                    <a:moveTo>
                      <a:pt x="7940" y="1"/>
                    </a:moveTo>
                    <a:cubicBezTo>
                      <a:pt x="7170" y="1"/>
                      <a:pt x="6404" y="43"/>
                      <a:pt x="5654" y="197"/>
                    </a:cubicBezTo>
                    <a:cubicBezTo>
                      <a:pt x="4681" y="380"/>
                      <a:pt x="3860" y="927"/>
                      <a:pt x="3161" y="1596"/>
                    </a:cubicBezTo>
                    <a:cubicBezTo>
                      <a:pt x="3098" y="1651"/>
                      <a:pt x="3074" y="1714"/>
                      <a:pt x="3077" y="1774"/>
                    </a:cubicBezTo>
                    <a:lnTo>
                      <a:pt x="3077" y="1774"/>
                    </a:lnTo>
                    <a:cubicBezTo>
                      <a:pt x="3055" y="1797"/>
                      <a:pt x="3040" y="1828"/>
                      <a:pt x="3040" y="1869"/>
                    </a:cubicBezTo>
                    <a:cubicBezTo>
                      <a:pt x="2219" y="9255"/>
                      <a:pt x="1672" y="16611"/>
                      <a:pt x="1216" y="24028"/>
                    </a:cubicBezTo>
                    <a:cubicBezTo>
                      <a:pt x="760" y="31322"/>
                      <a:pt x="456" y="38617"/>
                      <a:pt x="304" y="45912"/>
                    </a:cubicBezTo>
                    <a:cubicBezTo>
                      <a:pt x="0" y="60472"/>
                      <a:pt x="456" y="75062"/>
                      <a:pt x="1976" y="89530"/>
                    </a:cubicBezTo>
                    <a:cubicBezTo>
                      <a:pt x="2797" y="97615"/>
                      <a:pt x="4012" y="105670"/>
                      <a:pt x="5623" y="113694"/>
                    </a:cubicBezTo>
                    <a:cubicBezTo>
                      <a:pt x="5642" y="113861"/>
                      <a:pt x="5773" y="113937"/>
                      <a:pt x="5921" y="113937"/>
                    </a:cubicBezTo>
                    <a:cubicBezTo>
                      <a:pt x="6016" y="113937"/>
                      <a:pt x="6118" y="113906"/>
                      <a:pt x="6201" y="113846"/>
                    </a:cubicBezTo>
                    <a:cubicBezTo>
                      <a:pt x="7435" y="112818"/>
                      <a:pt x="8726" y="111790"/>
                      <a:pt x="9964" y="110761"/>
                    </a:cubicBezTo>
                    <a:lnTo>
                      <a:pt x="9964" y="110761"/>
                    </a:lnTo>
                    <a:cubicBezTo>
                      <a:pt x="11263" y="111047"/>
                      <a:pt x="12562" y="111309"/>
                      <a:pt x="13861" y="111597"/>
                    </a:cubicBezTo>
                    <a:cubicBezTo>
                      <a:pt x="13878" y="111599"/>
                      <a:pt x="13896" y="111600"/>
                      <a:pt x="13915" y="111600"/>
                    </a:cubicBezTo>
                    <a:cubicBezTo>
                      <a:pt x="14146" y="111600"/>
                      <a:pt x="14399" y="111425"/>
                      <a:pt x="14286" y="111172"/>
                    </a:cubicBezTo>
                    <a:cubicBezTo>
                      <a:pt x="11885" y="104606"/>
                      <a:pt x="10244" y="97798"/>
                      <a:pt x="9180" y="90898"/>
                    </a:cubicBezTo>
                    <a:cubicBezTo>
                      <a:pt x="8085" y="83907"/>
                      <a:pt x="7599" y="76885"/>
                      <a:pt x="7326" y="69803"/>
                    </a:cubicBezTo>
                    <a:cubicBezTo>
                      <a:pt x="7113" y="62600"/>
                      <a:pt x="7143" y="55335"/>
                      <a:pt x="7265" y="48101"/>
                    </a:cubicBezTo>
                    <a:cubicBezTo>
                      <a:pt x="7356" y="40624"/>
                      <a:pt x="7629" y="33146"/>
                      <a:pt x="7933" y="25669"/>
                    </a:cubicBezTo>
                    <a:cubicBezTo>
                      <a:pt x="8237" y="18161"/>
                      <a:pt x="8633" y="10684"/>
                      <a:pt x="9028" y="3207"/>
                    </a:cubicBezTo>
                    <a:cubicBezTo>
                      <a:pt x="9088" y="2264"/>
                      <a:pt x="9149" y="1352"/>
                      <a:pt x="9180" y="380"/>
                    </a:cubicBezTo>
                    <a:cubicBezTo>
                      <a:pt x="9180" y="197"/>
                      <a:pt x="8997" y="15"/>
                      <a:pt x="8815" y="15"/>
                    </a:cubicBezTo>
                    <a:cubicBezTo>
                      <a:pt x="8523" y="7"/>
                      <a:pt x="8231" y="1"/>
                      <a:pt x="7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5" name="Google Shape;12035;p63"/>
              <p:cNvSpPr/>
              <p:nvPr/>
            </p:nvSpPr>
            <p:spPr>
              <a:xfrm>
                <a:off x="3736650" y="1818475"/>
                <a:ext cx="41825" cy="5280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21120" extrusionOk="0">
                    <a:moveTo>
                      <a:pt x="1590" y="0"/>
                    </a:moveTo>
                    <a:cubicBezTo>
                      <a:pt x="1561" y="0"/>
                      <a:pt x="1533" y="15"/>
                      <a:pt x="1521" y="40"/>
                    </a:cubicBezTo>
                    <a:cubicBezTo>
                      <a:pt x="1399" y="678"/>
                      <a:pt x="1399" y="1378"/>
                      <a:pt x="1338" y="2046"/>
                    </a:cubicBezTo>
                    <a:cubicBezTo>
                      <a:pt x="1277" y="2745"/>
                      <a:pt x="1217" y="3475"/>
                      <a:pt x="1186" y="4144"/>
                    </a:cubicBezTo>
                    <a:cubicBezTo>
                      <a:pt x="1065" y="5511"/>
                      <a:pt x="973" y="6849"/>
                      <a:pt x="882" y="8217"/>
                    </a:cubicBezTo>
                    <a:cubicBezTo>
                      <a:pt x="670" y="10952"/>
                      <a:pt x="457" y="13688"/>
                      <a:pt x="274" y="16454"/>
                    </a:cubicBezTo>
                    <a:cubicBezTo>
                      <a:pt x="153" y="18004"/>
                      <a:pt x="1" y="19524"/>
                      <a:pt x="1" y="21074"/>
                    </a:cubicBezTo>
                    <a:cubicBezTo>
                      <a:pt x="1" y="21104"/>
                      <a:pt x="16" y="21119"/>
                      <a:pt x="31" y="21119"/>
                    </a:cubicBezTo>
                    <a:cubicBezTo>
                      <a:pt x="46" y="21119"/>
                      <a:pt x="62" y="21104"/>
                      <a:pt x="62" y="21074"/>
                    </a:cubicBezTo>
                    <a:cubicBezTo>
                      <a:pt x="274" y="19736"/>
                      <a:pt x="335" y="18369"/>
                      <a:pt x="457" y="16970"/>
                    </a:cubicBezTo>
                    <a:cubicBezTo>
                      <a:pt x="578" y="15603"/>
                      <a:pt x="639" y="14235"/>
                      <a:pt x="761" y="12867"/>
                    </a:cubicBezTo>
                    <a:cubicBezTo>
                      <a:pt x="943" y="10192"/>
                      <a:pt x="1186" y="7457"/>
                      <a:pt x="1369" y="4751"/>
                    </a:cubicBezTo>
                    <a:cubicBezTo>
                      <a:pt x="1399" y="3992"/>
                      <a:pt x="1490" y="3232"/>
                      <a:pt x="1521" y="2472"/>
                    </a:cubicBezTo>
                    <a:cubicBezTo>
                      <a:pt x="1581" y="1682"/>
                      <a:pt x="1673" y="861"/>
                      <a:pt x="1673" y="101"/>
                    </a:cubicBezTo>
                    <a:cubicBezTo>
                      <a:pt x="1673" y="30"/>
                      <a:pt x="1631" y="0"/>
                      <a:pt x="1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6" name="Google Shape;12036;p63"/>
              <p:cNvSpPr/>
              <p:nvPr/>
            </p:nvSpPr>
            <p:spPr>
              <a:xfrm>
                <a:off x="3715375" y="2391925"/>
                <a:ext cx="21625" cy="9933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9733" extrusionOk="0">
                    <a:moveTo>
                      <a:pt x="829" y="0"/>
                    </a:moveTo>
                    <a:cubicBezTo>
                      <a:pt x="797" y="0"/>
                      <a:pt x="748" y="15"/>
                      <a:pt x="730" y="51"/>
                    </a:cubicBezTo>
                    <a:cubicBezTo>
                      <a:pt x="365" y="5188"/>
                      <a:pt x="153" y="10325"/>
                      <a:pt x="92" y="15431"/>
                    </a:cubicBezTo>
                    <a:cubicBezTo>
                      <a:pt x="1" y="20659"/>
                      <a:pt x="1" y="25887"/>
                      <a:pt x="62" y="31085"/>
                    </a:cubicBezTo>
                    <a:cubicBezTo>
                      <a:pt x="92" y="33942"/>
                      <a:pt x="62" y="36829"/>
                      <a:pt x="153" y="39687"/>
                    </a:cubicBezTo>
                    <a:cubicBezTo>
                      <a:pt x="153" y="39717"/>
                      <a:pt x="183" y="39732"/>
                      <a:pt x="214" y="39732"/>
                    </a:cubicBezTo>
                    <a:cubicBezTo>
                      <a:pt x="244" y="39732"/>
                      <a:pt x="274" y="39717"/>
                      <a:pt x="274" y="39687"/>
                    </a:cubicBezTo>
                    <a:cubicBezTo>
                      <a:pt x="305" y="37133"/>
                      <a:pt x="274" y="34580"/>
                      <a:pt x="244" y="32057"/>
                    </a:cubicBezTo>
                    <a:cubicBezTo>
                      <a:pt x="214" y="29474"/>
                      <a:pt x="214" y="26829"/>
                      <a:pt x="214" y="24246"/>
                    </a:cubicBezTo>
                    <a:cubicBezTo>
                      <a:pt x="214" y="19048"/>
                      <a:pt x="274" y="13820"/>
                      <a:pt x="426" y="8592"/>
                    </a:cubicBezTo>
                    <a:cubicBezTo>
                      <a:pt x="548" y="5765"/>
                      <a:pt x="669" y="2878"/>
                      <a:pt x="852" y="20"/>
                    </a:cubicBezTo>
                    <a:cubicBezTo>
                      <a:pt x="864" y="8"/>
                      <a:pt x="851" y="0"/>
                      <a:pt x="8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7" name="Google Shape;12037;p63"/>
              <p:cNvSpPr/>
              <p:nvPr/>
            </p:nvSpPr>
            <p:spPr>
              <a:xfrm>
                <a:off x="3718425" y="3428800"/>
                <a:ext cx="65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22" extrusionOk="0">
                    <a:moveTo>
                      <a:pt x="85" y="1"/>
                    </a:moveTo>
                    <a:cubicBezTo>
                      <a:pt x="57" y="1"/>
                      <a:pt x="31" y="23"/>
                      <a:pt x="31" y="66"/>
                    </a:cubicBezTo>
                    <a:cubicBezTo>
                      <a:pt x="0" y="704"/>
                      <a:pt x="0" y="1403"/>
                      <a:pt x="0" y="2041"/>
                    </a:cubicBezTo>
                    <a:cubicBezTo>
                      <a:pt x="0" y="2680"/>
                      <a:pt x="0" y="3348"/>
                      <a:pt x="122" y="3987"/>
                    </a:cubicBezTo>
                    <a:cubicBezTo>
                      <a:pt x="122" y="4012"/>
                      <a:pt x="149" y="4022"/>
                      <a:pt x="178" y="4022"/>
                    </a:cubicBezTo>
                    <a:cubicBezTo>
                      <a:pt x="218" y="4022"/>
                      <a:pt x="261" y="4004"/>
                      <a:pt x="243" y="3987"/>
                    </a:cubicBezTo>
                    <a:cubicBezTo>
                      <a:pt x="243" y="3348"/>
                      <a:pt x="152" y="2680"/>
                      <a:pt x="122" y="2041"/>
                    </a:cubicBezTo>
                    <a:cubicBezTo>
                      <a:pt x="122" y="1403"/>
                      <a:pt x="122" y="765"/>
                      <a:pt x="152" y="96"/>
                    </a:cubicBezTo>
                    <a:cubicBezTo>
                      <a:pt x="152" y="31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8" name="Google Shape;12038;p63"/>
              <p:cNvSpPr/>
              <p:nvPr/>
            </p:nvSpPr>
            <p:spPr>
              <a:xfrm>
                <a:off x="3719800" y="3588750"/>
                <a:ext cx="113075" cy="95030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38012" extrusionOk="0">
                    <a:moveTo>
                      <a:pt x="75" y="0"/>
                    </a:moveTo>
                    <a:cubicBezTo>
                      <a:pt x="38" y="0"/>
                      <a:pt x="1" y="15"/>
                      <a:pt x="37" y="51"/>
                    </a:cubicBezTo>
                    <a:cubicBezTo>
                      <a:pt x="249" y="5036"/>
                      <a:pt x="644" y="10021"/>
                      <a:pt x="1131" y="14975"/>
                    </a:cubicBezTo>
                    <a:cubicBezTo>
                      <a:pt x="1617" y="19899"/>
                      <a:pt x="2225" y="24793"/>
                      <a:pt x="2955" y="29656"/>
                    </a:cubicBezTo>
                    <a:cubicBezTo>
                      <a:pt x="3137" y="31054"/>
                      <a:pt x="3380" y="32422"/>
                      <a:pt x="3593" y="33790"/>
                    </a:cubicBezTo>
                    <a:cubicBezTo>
                      <a:pt x="3836" y="35158"/>
                      <a:pt x="4018" y="36556"/>
                      <a:pt x="4292" y="37924"/>
                    </a:cubicBezTo>
                    <a:cubicBezTo>
                      <a:pt x="4304" y="37985"/>
                      <a:pt x="4346" y="38012"/>
                      <a:pt x="4390" y="38012"/>
                    </a:cubicBezTo>
                    <a:cubicBezTo>
                      <a:pt x="4454" y="38012"/>
                      <a:pt x="4523" y="37954"/>
                      <a:pt x="4505" y="37863"/>
                    </a:cubicBezTo>
                    <a:cubicBezTo>
                      <a:pt x="4322" y="36647"/>
                      <a:pt x="4049" y="35431"/>
                      <a:pt x="3836" y="34185"/>
                    </a:cubicBezTo>
                    <a:cubicBezTo>
                      <a:pt x="3623" y="32969"/>
                      <a:pt x="3410" y="31693"/>
                      <a:pt x="3228" y="30477"/>
                    </a:cubicBezTo>
                    <a:cubicBezTo>
                      <a:pt x="2833" y="28015"/>
                      <a:pt x="2499" y="25583"/>
                      <a:pt x="2195" y="23121"/>
                    </a:cubicBezTo>
                    <a:cubicBezTo>
                      <a:pt x="1587" y="18227"/>
                      <a:pt x="1040" y="13273"/>
                      <a:pt x="675" y="8349"/>
                    </a:cubicBezTo>
                    <a:cubicBezTo>
                      <a:pt x="432" y="5552"/>
                      <a:pt x="280" y="2786"/>
                      <a:pt x="128" y="20"/>
                    </a:cubicBezTo>
                    <a:cubicBezTo>
                      <a:pt x="128" y="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9" name="Google Shape;12039;p63"/>
              <p:cNvSpPr/>
              <p:nvPr/>
            </p:nvSpPr>
            <p:spPr>
              <a:xfrm>
                <a:off x="3810100" y="4475075"/>
                <a:ext cx="2077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3071" extrusionOk="0">
                    <a:moveTo>
                      <a:pt x="3509" y="1"/>
                    </a:moveTo>
                    <a:cubicBezTo>
                      <a:pt x="3373" y="1"/>
                      <a:pt x="3268" y="60"/>
                      <a:pt x="3142" y="161"/>
                    </a:cubicBezTo>
                    <a:cubicBezTo>
                      <a:pt x="2990" y="282"/>
                      <a:pt x="2838" y="434"/>
                      <a:pt x="2686" y="525"/>
                    </a:cubicBezTo>
                    <a:cubicBezTo>
                      <a:pt x="2382" y="769"/>
                      <a:pt x="2109" y="981"/>
                      <a:pt x="1805" y="1225"/>
                    </a:cubicBezTo>
                    <a:cubicBezTo>
                      <a:pt x="1501" y="1468"/>
                      <a:pt x="1227" y="1680"/>
                      <a:pt x="923" y="1954"/>
                    </a:cubicBezTo>
                    <a:cubicBezTo>
                      <a:pt x="619" y="2167"/>
                      <a:pt x="285" y="2440"/>
                      <a:pt x="102" y="2744"/>
                    </a:cubicBezTo>
                    <a:cubicBezTo>
                      <a:pt x="1" y="2897"/>
                      <a:pt x="154" y="3070"/>
                      <a:pt x="331" y="3070"/>
                    </a:cubicBezTo>
                    <a:cubicBezTo>
                      <a:pt x="366" y="3070"/>
                      <a:pt x="402" y="3063"/>
                      <a:pt x="437" y="3048"/>
                    </a:cubicBezTo>
                    <a:cubicBezTo>
                      <a:pt x="741" y="2927"/>
                      <a:pt x="1014" y="2683"/>
                      <a:pt x="1227" y="2440"/>
                    </a:cubicBezTo>
                    <a:cubicBezTo>
                      <a:pt x="1501" y="2228"/>
                      <a:pt x="1774" y="1984"/>
                      <a:pt x="2078" y="1772"/>
                    </a:cubicBezTo>
                    <a:cubicBezTo>
                      <a:pt x="2552" y="1353"/>
                      <a:pt x="3052" y="961"/>
                      <a:pt x="3577" y="570"/>
                    </a:cubicBezTo>
                    <a:lnTo>
                      <a:pt x="3577" y="570"/>
                    </a:lnTo>
                    <a:cubicBezTo>
                      <a:pt x="3614" y="571"/>
                      <a:pt x="3652" y="571"/>
                      <a:pt x="3689" y="571"/>
                    </a:cubicBezTo>
                    <a:cubicBezTo>
                      <a:pt x="3780" y="571"/>
                      <a:pt x="3871" y="571"/>
                      <a:pt x="3963" y="586"/>
                    </a:cubicBezTo>
                    <a:lnTo>
                      <a:pt x="4540" y="708"/>
                    </a:lnTo>
                    <a:cubicBezTo>
                      <a:pt x="4935" y="769"/>
                      <a:pt x="5330" y="890"/>
                      <a:pt x="5726" y="951"/>
                    </a:cubicBezTo>
                    <a:cubicBezTo>
                      <a:pt x="6090" y="1042"/>
                      <a:pt x="6516" y="1164"/>
                      <a:pt x="6911" y="1225"/>
                    </a:cubicBezTo>
                    <a:cubicBezTo>
                      <a:pt x="7276" y="1316"/>
                      <a:pt x="7671" y="1468"/>
                      <a:pt x="8036" y="1498"/>
                    </a:cubicBezTo>
                    <a:cubicBezTo>
                      <a:pt x="8047" y="1499"/>
                      <a:pt x="8057" y="1500"/>
                      <a:pt x="8067" y="1500"/>
                    </a:cubicBezTo>
                    <a:cubicBezTo>
                      <a:pt x="8309" y="1500"/>
                      <a:pt x="8300" y="1160"/>
                      <a:pt x="8066" y="1073"/>
                    </a:cubicBezTo>
                    <a:cubicBezTo>
                      <a:pt x="7884" y="1012"/>
                      <a:pt x="7671" y="1012"/>
                      <a:pt x="7458" y="951"/>
                    </a:cubicBezTo>
                    <a:cubicBezTo>
                      <a:pt x="7276" y="921"/>
                      <a:pt x="7093" y="890"/>
                      <a:pt x="6941" y="829"/>
                    </a:cubicBezTo>
                    <a:cubicBezTo>
                      <a:pt x="6546" y="769"/>
                      <a:pt x="6182" y="647"/>
                      <a:pt x="5786" y="586"/>
                    </a:cubicBezTo>
                    <a:cubicBezTo>
                      <a:pt x="5422" y="495"/>
                      <a:pt x="5087" y="434"/>
                      <a:pt x="4692" y="343"/>
                    </a:cubicBezTo>
                    <a:cubicBezTo>
                      <a:pt x="4510" y="313"/>
                      <a:pt x="4327" y="282"/>
                      <a:pt x="4175" y="221"/>
                    </a:cubicBezTo>
                    <a:cubicBezTo>
                      <a:pt x="4084" y="191"/>
                      <a:pt x="3963" y="191"/>
                      <a:pt x="3902" y="161"/>
                    </a:cubicBezTo>
                    <a:cubicBezTo>
                      <a:pt x="3780" y="130"/>
                      <a:pt x="3719" y="39"/>
                      <a:pt x="3598" y="9"/>
                    </a:cubicBezTo>
                    <a:cubicBezTo>
                      <a:pt x="3567" y="3"/>
                      <a:pt x="3537" y="1"/>
                      <a:pt x="3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0" name="Google Shape;12040;p63"/>
              <p:cNvSpPr/>
              <p:nvPr/>
            </p:nvSpPr>
            <p:spPr>
              <a:xfrm>
                <a:off x="3852925" y="3929500"/>
                <a:ext cx="100750" cy="49835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9934" extrusionOk="0">
                    <a:moveTo>
                      <a:pt x="61" y="0"/>
                    </a:moveTo>
                    <a:cubicBezTo>
                      <a:pt x="23" y="0"/>
                      <a:pt x="0" y="23"/>
                      <a:pt x="31" y="68"/>
                    </a:cubicBezTo>
                    <a:cubicBezTo>
                      <a:pt x="517" y="5266"/>
                      <a:pt x="1399" y="10433"/>
                      <a:pt x="2645" y="15540"/>
                    </a:cubicBezTo>
                    <a:cubicBezTo>
                      <a:pt x="2827" y="16239"/>
                      <a:pt x="2979" y="16938"/>
                      <a:pt x="3222" y="17667"/>
                    </a:cubicBezTo>
                    <a:cubicBezTo>
                      <a:pt x="3405" y="18367"/>
                      <a:pt x="3587" y="19126"/>
                      <a:pt x="3830" y="19856"/>
                    </a:cubicBezTo>
                    <a:cubicBezTo>
                      <a:pt x="3844" y="19909"/>
                      <a:pt x="3886" y="19933"/>
                      <a:pt x="3927" y="19933"/>
                    </a:cubicBezTo>
                    <a:cubicBezTo>
                      <a:pt x="3980" y="19933"/>
                      <a:pt x="4030" y="19894"/>
                      <a:pt x="4013" y="19826"/>
                    </a:cubicBezTo>
                    <a:lnTo>
                      <a:pt x="3435" y="17880"/>
                    </a:lnTo>
                    <a:cubicBezTo>
                      <a:pt x="3283" y="17272"/>
                      <a:pt x="3101" y="16634"/>
                      <a:pt x="2949" y="16026"/>
                    </a:cubicBezTo>
                    <a:cubicBezTo>
                      <a:pt x="2645" y="14780"/>
                      <a:pt x="2341" y="13503"/>
                      <a:pt x="2067" y="12227"/>
                    </a:cubicBezTo>
                    <a:cubicBezTo>
                      <a:pt x="1490" y="9673"/>
                      <a:pt x="1034" y="7090"/>
                      <a:pt x="699" y="4506"/>
                    </a:cubicBezTo>
                    <a:cubicBezTo>
                      <a:pt x="517" y="3017"/>
                      <a:pt x="335" y="1558"/>
                      <a:pt x="183" y="68"/>
                    </a:cubicBezTo>
                    <a:cubicBezTo>
                      <a:pt x="152" y="23"/>
                      <a:pt x="99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1" name="Google Shape;12041;p63"/>
              <p:cNvSpPr/>
              <p:nvPr/>
            </p:nvSpPr>
            <p:spPr>
              <a:xfrm>
                <a:off x="3954750" y="4448675"/>
                <a:ext cx="114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55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2" y="244"/>
                      <a:pt x="122" y="396"/>
                      <a:pt x="152" y="548"/>
                    </a:cubicBezTo>
                    <a:cubicBezTo>
                      <a:pt x="152" y="609"/>
                      <a:pt x="213" y="700"/>
                      <a:pt x="213" y="761"/>
                    </a:cubicBezTo>
                    <a:cubicBezTo>
                      <a:pt x="213" y="852"/>
                      <a:pt x="213" y="943"/>
                      <a:pt x="274" y="1034"/>
                    </a:cubicBezTo>
                    <a:cubicBezTo>
                      <a:pt x="287" y="1047"/>
                      <a:pt x="310" y="1054"/>
                      <a:pt x="334" y="1054"/>
                    </a:cubicBezTo>
                    <a:cubicBezTo>
                      <a:pt x="369" y="1054"/>
                      <a:pt x="408" y="1040"/>
                      <a:pt x="426" y="1004"/>
                    </a:cubicBezTo>
                    <a:cubicBezTo>
                      <a:pt x="456" y="913"/>
                      <a:pt x="426" y="791"/>
                      <a:pt x="426" y="730"/>
                    </a:cubicBezTo>
                    <a:cubicBezTo>
                      <a:pt x="426" y="639"/>
                      <a:pt x="396" y="578"/>
                      <a:pt x="365" y="487"/>
                    </a:cubicBezTo>
                    <a:cubicBezTo>
                      <a:pt x="304" y="335"/>
                      <a:pt x="244" y="183"/>
                      <a:pt x="122" y="31"/>
                    </a:cubicBezTo>
                    <a:cubicBezTo>
                      <a:pt x="92" y="1"/>
                      <a:pt x="6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2" name="Google Shape;12042;p63"/>
              <p:cNvSpPr/>
              <p:nvPr/>
            </p:nvSpPr>
            <p:spPr>
              <a:xfrm>
                <a:off x="3828600" y="3643950"/>
                <a:ext cx="19775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9226" extrusionOk="0">
                    <a:moveTo>
                      <a:pt x="80" y="1"/>
                    </a:moveTo>
                    <a:cubicBezTo>
                      <a:pt x="39" y="1"/>
                      <a:pt x="1" y="31"/>
                      <a:pt x="1" y="92"/>
                    </a:cubicBezTo>
                    <a:cubicBezTo>
                      <a:pt x="92" y="1612"/>
                      <a:pt x="153" y="3132"/>
                      <a:pt x="274" y="4651"/>
                    </a:cubicBezTo>
                    <a:cubicBezTo>
                      <a:pt x="305" y="5411"/>
                      <a:pt x="396" y="6171"/>
                      <a:pt x="426" y="6931"/>
                    </a:cubicBezTo>
                    <a:cubicBezTo>
                      <a:pt x="457" y="7296"/>
                      <a:pt x="487" y="7691"/>
                      <a:pt x="487" y="8056"/>
                    </a:cubicBezTo>
                    <a:cubicBezTo>
                      <a:pt x="548" y="8421"/>
                      <a:pt x="548" y="8816"/>
                      <a:pt x="609" y="9180"/>
                    </a:cubicBezTo>
                    <a:cubicBezTo>
                      <a:pt x="624" y="9211"/>
                      <a:pt x="654" y="9226"/>
                      <a:pt x="685" y="9226"/>
                    </a:cubicBezTo>
                    <a:cubicBezTo>
                      <a:pt x="715" y="9226"/>
                      <a:pt x="745" y="9211"/>
                      <a:pt x="761" y="9180"/>
                    </a:cubicBezTo>
                    <a:cubicBezTo>
                      <a:pt x="791" y="8785"/>
                      <a:pt x="730" y="8421"/>
                      <a:pt x="669" y="8025"/>
                    </a:cubicBezTo>
                    <a:cubicBezTo>
                      <a:pt x="639" y="7661"/>
                      <a:pt x="609" y="7265"/>
                      <a:pt x="609" y="6901"/>
                    </a:cubicBezTo>
                    <a:cubicBezTo>
                      <a:pt x="548" y="6141"/>
                      <a:pt x="487" y="5381"/>
                      <a:pt x="457" y="4621"/>
                    </a:cubicBezTo>
                    <a:cubicBezTo>
                      <a:pt x="335" y="3101"/>
                      <a:pt x="274" y="1612"/>
                      <a:pt x="183" y="92"/>
                    </a:cubicBezTo>
                    <a:cubicBezTo>
                      <a:pt x="168" y="31"/>
                      <a:pt x="122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3" name="Google Shape;12043;p63"/>
              <p:cNvSpPr/>
              <p:nvPr/>
            </p:nvSpPr>
            <p:spPr>
              <a:xfrm>
                <a:off x="3809600" y="2780425"/>
                <a:ext cx="11850" cy="77882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1153" extrusionOk="0">
                    <a:moveTo>
                      <a:pt x="397" y="1"/>
                    </a:moveTo>
                    <a:cubicBezTo>
                      <a:pt x="366" y="1"/>
                      <a:pt x="335" y="16"/>
                      <a:pt x="335" y="43"/>
                    </a:cubicBezTo>
                    <a:cubicBezTo>
                      <a:pt x="244" y="4055"/>
                      <a:pt x="122" y="8037"/>
                      <a:pt x="92" y="12019"/>
                    </a:cubicBezTo>
                    <a:cubicBezTo>
                      <a:pt x="1" y="16153"/>
                      <a:pt x="1" y="20317"/>
                      <a:pt x="92" y="24451"/>
                    </a:cubicBezTo>
                    <a:cubicBezTo>
                      <a:pt x="122" y="25575"/>
                      <a:pt x="122" y="26669"/>
                      <a:pt x="153" y="27825"/>
                    </a:cubicBezTo>
                    <a:cubicBezTo>
                      <a:pt x="183" y="28919"/>
                      <a:pt x="244" y="29983"/>
                      <a:pt x="335" y="31107"/>
                    </a:cubicBezTo>
                    <a:cubicBezTo>
                      <a:pt x="335" y="31138"/>
                      <a:pt x="366" y="31153"/>
                      <a:pt x="396" y="31153"/>
                    </a:cubicBezTo>
                    <a:cubicBezTo>
                      <a:pt x="426" y="31153"/>
                      <a:pt x="457" y="31138"/>
                      <a:pt x="457" y="31107"/>
                    </a:cubicBezTo>
                    <a:cubicBezTo>
                      <a:pt x="457" y="30104"/>
                      <a:pt x="426" y="29162"/>
                      <a:pt x="396" y="28189"/>
                    </a:cubicBezTo>
                    <a:cubicBezTo>
                      <a:pt x="335" y="27217"/>
                      <a:pt x="305" y="26183"/>
                      <a:pt x="305" y="25210"/>
                    </a:cubicBezTo>
                    <a:cubicBezTo>
                      <a:pt x="274" y="23144"/>
                      <a:pt x="244" y="21137"/>
                      <a:pt x="244" y="19071"/>
                    </a:cubicBezTo>
                    <a:cubicBezTo>
                      <a:pt x="244" y="14937"/>
                      <a:pt x="274" y="10803"/>
                      <a:pt x="335" y="6700"/>
                    </a:cubicBezTo>
                    <a:lnTo>
                      <a:pt x="457" y="73"/>
                    </a:lnTo>
                    <a:cubicBezTo>
                      <a:pt x="473" y="23"/>
                      <a:pt x="435" y="1"/>
                      <a:pt x="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4" name="Google Shape;12044;p63"/>
              <p:cNvSpPr/>
              <p:nvPr/>
            </p:nvSpPr>
            <p:spPr>
              <a:xfrm>
                <a:off x="3817975" y="1810925"/>
                <a:ext cx="48650" cy="9194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36779" extrusionOk="0">
                    <a:moveTo>
                      <a:pt x="1869" y="0"/>
                    </a:moveTo>
                    <a:cubicBezTo>
                      <a:pt x="1832" y="0"/>
                      <a:pt x="1794" y="23"/>
                      <a:pt x="1794" y="69"/>
                    </a:cubicBezTo>
                    <a:cubicBezTo>
                      <a:pt x="1459" y="4780"/>
                      <a:pt x="1186" y="9491"/>
                      <a:pt x="912" y="14263"/>
                    </a:cubicBezTo>
                    <a:cubicBezTo>
                      <a:pt x="669" y="19157"/>
                      <a:pt x="426" y="24081"/>
                      <a:pt x="243" y="29005"/>
                    </a:cubicBezTo>
                    <a:cubicBezTo>
                      <a:pt x="122" y="31589"/>
                      <a:pt x="61" y="34172"/>
                      <a:pt x="0" y="36756"/>
                    </a:cubicBezTo>
                    <a:cubicBezTo>
                      <a:pt x="0" y="36771"/>
                      <a:pt x="23" y="36779"/>
                      <a:pt x="46" y="36779"/>
                    </a:cubicBezTo>
                    <a:cubicBezTo>
                      <a:pt x="69" y="36779"/>
                      <a:pt x="91" y="36771"/>
                      <a:pt x="91" y="36756"/>
                    </a:cubicBezTo>
                    <a:cubicBezTo>
                      <a:pt x="335" y="32045"/>
                      <a:pt x="456" y="27333"/>
                      <a:pt x="699" y="22653"/>
                    </a:cubicBezTo>
                    <a:cubicBezTo>
                      <a:pt x="912" y="17698"/>
                      <a:pt x="1186" y="12804"/>
                      <a:pt x="1459" y="7880"/>
                    </a:cubicBezTo>
                    <a:cubicBezTo>
                      <a:pt x="1611" y="5297"/>
                      <a:pt x="1763" y="2652"/>
                      <a:pt x="1945" y="69"/>
                    </a:cubicBezTo>
                    <a:cubicBezTo>
                      <a:pt x="1945" y="23"/>
                      <a:pt x="1907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5" name="Google Shape;12045;p63"/>
              <p:cNvSpPr/>
              <p:nvPr/>
            </p:nvSpPr>
            <p:spPr>
              <a:xfrm>
                <a:off x="3785300" y="1816225"/>
                <a:ext cx="1597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19" extrusionOk="0">
                    <a:moveTo>
                      <a:pt x="536" y="1"/>
                    </a:moveTo>
                    <a:cubicBezTo>
                      <a:pt x="494" y="1"/>
                      <a:pt x="456" y="24"/>
                      <a:pt x="456" y="69"/>
                    </a:cubicBezTo>
                    <a:cubicBezTo>
                      <a:pt x="304" y="1802"/>
                      <a:pt x="152" y="3595"/>
                      <a:pt x="0" y="5328"/>
                    </a:cubicBezTo>
                    <a:cubicBezTo>
                      <a:pt x="0" y="5389"/>
                      <a:pt x="38" y="5419"/>
                      <a:pt x="80" y="5419"/>
                    </a:cubicBezTo>
                    <a:cubicBezTo>
                      <a:pt x="122" y="5419"/>
                      <a:pt x="167" y="5389"/>
                      <a:pt x="183" y="5328"/>
                    </a:cubicBezTo>
                    <a:cubicBezTo>
                      <a:pt x="335" y="3595"/>
                      <a:pt x="486" y="1802"/>
                      <a:pt x="638" y="69"/>
                    </a:cubicBezTo>
                    <a:cubicBezTo>
                      <a:pt x="623" y="24"/>
                      <a:pt x="578" y="1"/>
                      <a:pt x="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6" name="Google Shape;12046;p63"/>
              <p:cNvSpPr/>
              <p:nvPr/>
            </p:nvSpPr>
            <p:spPr>
              <a:xfrm>
                <a:off x="3816450" y="1828400"/>
                <a:ext cx="76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642" extrusionOk="0">
                    <a:moveTo>
                      <a:pt x="240" y="0"/>
                    </a:moveTo>
                    <a:cubicBezTo>
                      <a:pt x="206" y="0"/>
                      <a:pt x="168" y="23"/>
                      <a:pt x="152" y="69"/>
                    </a:cubicBezTo>
                    <a:cubicBezTo>
                      <a:pt x="122" y="312"/>
                      <a:pt x="122" y="585"/>
                      <a:pt x="61" y="859"/>
                    </a:cubicBezTo>
                    <a:cubicBezTo>
                      <a:pt x="61" y="981"/>
                      <a:pt x="31" y="1133"/>
                      <a:pt x="31" y="1224"/>
                    </a:cubicBezTo>
                    <a:cubicBezTo>
                      <a:pt x="31" y="1345"/>
                      <a:pt x="0" y="1497"/>
                      <a:pt x="31" y="1619"/>
                    </a:cubicBezTo>
                    <a:cubicBezTo>
                      <a:pt x="31" y="1634"/>
                      <a:pt x="38" y="1642"/>
                      <a:pt x="54" y="1642"/>
                    </a:cubicBezTo>
                    <a:cubicBezTo>
                      <a:pt x="69" y="1642"/>
                      <a:pt x="92" y="1634"/>
                      <a:pt x="122" y="1619"/>
                    </a:cubicBezTo>
                    <a:cubicBezTo>
                      <a:pt x="183" y="1558"/>
                      <a:pt x="183" y="1406"/>
                      <a:pt x="183" y="1285"/>
                    </a:cubicBezTo>
                    <a:cubicBezTo>
                      <a:pt x="183" y="1133"/>
                      <a:pt x="213" y="1011"/>
                      <a:pt x="213" y="859"/>
                    </a:cubicBezTo>
                    <a:cubicBezTo>
                      <a:pt x="274" y="585"/>
                      <a:pt x="274" y="312"/>
                      <a:pt x="304" y="69"/>
                    </a:cubicBezTo>
                    <a:cubicBezTo>
                      <a:pt x="304" y="23"/>
                      <a:pt x="274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7" name="Google Shape;12047;p63"/>
              <p:cNvSpPr/>
              <p:nvPr/>
            </p:nvSpPr>
            <p:spPr>
              <a:xfrm>
                <a:off x="3832400" y="1812625"/>
                <a:ext cx="1180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683" extrusionOk="0">
                    <a:moveTo>
                      <a:pt x="430" y="1"/>
                    </a:moveTo>
                    <a:cubicBezTo>
                      <a:pt x="403" y="1"/>
                      <a:pt x="365" y="31"/>
                      <a:pt x="335" y="92"/>
                    </a:cubicBezTo>
                    <a:cubicBezTo>
                      <a:pt x="274" y="669"/>
                      <a:pt x="244" y="1277"/>
                      <a:pt x="153" y="1824"/>
                    </a:cubicBezTo>
                    <a:cubicBezTo>
                      <a:pt x="122" y="2402"/>
                      <a:pt x="1" y="3010"/>
                      <a:pt x="1" y="3587"/>
                    </a:cubicBezTo>
                    <a:cubicBezTo>
                      <a:pt x="1" y="3652"/>
                      <a:pt x="44" y="3683"/>
                      <a:pt x="90" y="3683"/>
                    </a:cubicBezTo>
                    <a:cubicBezTo>
                      <a:pt x="129" y="3683"/>
                      <a:pt x="169" y="3660"/>
                      <a:pt x="183" y="3618"/>
                    </a:cubicBezTo>
                    <a:cubicBezTo>
                      <a:pt x="274" y="3040"/>
                      <a:pt x="274" y="2463"/>
                      <a:pt x="305" y="1855"/>
                    </a:cubicBezTo>
                    <a:cubicBezTo>
                      <a:pt x="335" y="1277"/>
                      <a:pt x="426" y="700"/>
                      <a:pt x="457" y="92"/>
                    </a:cubicBezTo>
                    <a:cubicBezTo>
                      <a:pt x="472" y="31"/>
                      <a:pt x="457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8" name="Google Shape;12048;p63"/>
              <p:cNvSpPr/>
              <p:nvPr/>
            </p:nvSpPr>
            <p:spPr>
              <a:xfrm>
                <a:off x="3735900" y="2948650"/>
                <a:ext cx="53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275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cubicBezTo>
                      <a:pt x="0" y="1764"/>
                      <a:pt x="31" y="3466"/>
                      <a:pt x="31" y="5138"/>
                    </a:cubicBezTo>
                    <a:cubicBezTo>
                      <a:pt x="31" y="6810"/>
                      <a:pt x="31" y="8512"/>
                      <a:pt x="61" y="10183"/>
                    </a:cubicBezTo>
                    <a:cubicBezTo>
                      <a:pt x="61" y="10244"/>
                      <a:pt x="99" y="10275"/>
                      <a:pt x="137" y="10275"/>
                    </a:cubicBezTo>
                    <a:cubicBezTo>
                      <a:pt x="175" y="10275"/>
                      <a:pt x="213" y="10244"/>
                      <a:pt x="213" y="10183"/>
                    </a:cubicBezTo>
                    <a:cubicBezTo>
                      <a:pt x="213" y="8512"/>
                      <a:pt x="183" y="6810"/>
                      <a:pt x="183" y="5138"/>
                    </a:cubicBezTo>
                    <a:cubicBezTo>
                      <a:pt x="183" y="3466"/>
                      <a:pt x="152" y="1764"/>
                      <a:pt x="152" y="92"/>
                    </a:cubicBez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9" name="Google Shape;12049;p63"/>
              <p:cNvSpPr/>
              <p:nvPr/>
            </p:nvSpPr>
            <p:spPr>
              <a:xfrm>
                <a:off x="3733625" y="3226775"/>
                <a:ext cx="38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28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lnTo>
                      <a:pt x="0" y="517"/>
                    </a:lnTo>
                    <a:lnTo>
                      <a:pt x="0" y="700"/>
                    </a:lnTo>
                    <a:cubicBezTo>
                      <a:pt x="0" y="791"/>
                      <a:pt x="0" y="852"/>
                      <a:pt x="31" y="882"/>
                    </a:cubicBezTo>
                    <a:cubicBezTo>
                      <a:pt x="61" y="913"/>
                      <a:pt x="84" y="928"/>
                      <a:pt x="99" y="928"/>
                    </a:cubicBezTo>
                    <a:cubicBezTo>
                      <a:pt x="114" y="928"/>
                      <a:pt x="122" y="913"/>
                      <a:pt x="122" y="882"/>
                    </a:cubicBezTo>
                    <a:cubicBezTo>
                      <a:pt x="152" y="852"/>
                      <a:pt x="152" y="730"/>
                      <a:pt x="152" y="700"/>
                    </a:cubicBezTo>
                    <a:lnTo>
                      <a:pt x="152" y="517"/>
                    </a:lnTo>
                    <a:lnTo>
                      <a:pt x="152" y="92"/>
                    </a:ln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0" name="Google Shape;12050;p63"/>
              <p:cNvSpPr/>
              <p:nvPr/>
            </p:nvSpPr>
            <p:spPr>
              <a:xfrm>
                <a:off x="3789100" y="2630075"/>
                <a:ext cx="11425" cy="2441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9766" extrusionOk="0">
                    <a:moveTo>
                      <a:pt x="380" y="1"/>
                    </a:moveTo>
                    <a:cubicBezTo>
                      <a:pt x="342" y="1"/>
                      <a:pt x="304" y="23"/>
                      <a:pt x="304" y="69"/>
                    </a:cubicBezTo>
                    <a:cubicBezTo>
                      <a:pt x="61" y="3261"/>
                      <a:pt x="0" y="6452"/>
                      <a:pt x="61" y="9674"/>
                    </a:cubicBezTo>
                    <a:cubicBezTo>
                      <a:pt x="61" y="9735"/>
                      <a:pt x="107" y="9765"/>
                      <a:pt x="152" y="9765"/>
                    </a:cubicBezTo>
                    <a:cubicBezTo>
                      <a:pt x="198" y="9765"/>
                      <a:pt x="243" y="9735"/>
                      <a:pt x="243" y="9674"/>
                    </a:cubicBezTo>
                    <a:cubicBezTo>
                      <a:pt x="183" y="6482"/>
                      <a:pt x="213" y="3261"/>
                      <a:pt x="456" y="69"/>
                    </a:cubicBezTo>
                    <a:cubicBezTo>
                      <a:pt x="456" y="23"/>
                      <a:pt x="418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1" name="Google Shape;12051;p63"/>
              <p:cNvSpPr/>
              <p:nvPr/>
            </p:nvSpPr>
            <p:spPr>
              <a:xfrm>
                <a:off x="3785300" y="3458100"/>
                <a:ext cx="30400" cy="3678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4715" extrusionOk="0">
                    <a:moveTo>
                      <a:pt x="83" y="0"/>
                    </a:moveTo>
                    <a:cubicBezTo>
                      <a:pt x="61" y="0"/>
                      <a:pt x="0" y="21"/>
                      <a:pt x="0" y="79"/>
                    </a:cubicBezTo>
                    <a:cubicBezTo>
                      <a:pt x="243" y="3879"/>
                      <a:pt x="517" y="7708"/>
                      <a:pt x="790" y="11508"/>
                    </a:cubicBezTo>
                    <a:lnTo>
                      <a:pt x="912" y="13119"/>
                    </a:lnTo>
                    <a:cubicBezTo>
                      <a:pt x="912" y="13362"/>
                      <a:pt x="942" y="13636"/>
                      <a:pt x="942" y="13909"/>
                    </a:cubicBezTo>
                    <a:cubicBezTo>
                      <a:pt x="942" y="14183"/>
                      <a:pt x="942" y="14426"/>
                      <a:pt x="1003" y="14669"/>
                    </a:cubicBezTo>
                    <a:cubicBezTo>
                      <a:pt x="1003" y="14699"/>
                      <a:pt x="1034" y="14715"/>
                      <a:pt x="1064" y="14715"/>
                    </a:cubicBezTo>
                    <a:cubicBezTo>
                      <a:pt x="1094" y="14715"/>
                      <a:pt x="1125" y="14699"/>
                      <a:pt x="1125" y="14669"/>
                    </a:cubicBezTo>
                    <a:cubicBezTo>
                      <a:pt x="1216" y="14244"/>
                      <a:pt x="1094" y="13757"/>
                      <a:pt x="1064" y="13332"/>
                    </a:cubicBezTo>
                    <a:cubicBezTo>
                      <a:pt x="1003" y="12845"/>
                      <a:pt x="973" y="12359"/>
                      <a:pt x="942" y="11903"/>
                    </a:cubicBezTo>
                    <a:cubicBezTo>
                      <a:pt x="851" y="10930"/>
                      <a:pt x="790" y="9988"/>
                      <a:pt x="699" y="9015"/>
                    </a:cubicBezTo>
                    <a:cubicBezTo>
                      <a:pt x="547" y="7101"/>
                      <a:pt x="456" y="5216"/>
                      <a:pt x="304" y="3301"/>
                    </a:cubicBezTo>
                    <a:cubicBezTo>
                      <a:pt x="213" y="2207"/>
                      <a:pt x="152" y="1143"/>
                      <a:pt x="61" y="18"/>
                    </a:cubicBezTo>
                    <a:cubicBezTo>
                      <a:pt x="94" y="7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2" name="Google Shape;12052;p63"/>
              <p:cNvSpPr/>
              <p:nvPr/>
            </p:nvSpPr>
            <p:spPr>
              <a:xfrm>
                <a:off x="3821000" y="3586350"/>
                <a:ext cx="68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16" extrusionOk="0">
                    <a:moveTo>
                      <a:pt x="135" y="1"/>
                    </a:moveTo>
                    <a:cubicBezTo>
                      <a:pt x="80" y="1"/>
                      <a:pt x="1" y="51"/>
                      <a:pt x="1" y="116"/>
                    </a:cubicBezTo>
                    <a:cubicBezTo>
                      <a:pt x="31" y="329"/>
                      <a:pt x="31" y="572"/>
                      <a:pt x="92" y="755"/>
                    </a:cubicBezTo>
                    <a:lnTo>
                      <a:pt x="92" y="1089"/>
                    </a:lnTo>
                    <a:lnTo>
                      <a:pt x="92" y="1241"/>
                    </a:lnTo>
                    <a:cubicBezTo>
                      <a:pt x="92" y="1332"/>
                      <a:pt x="92" y="1363"/>
                      <a:pt x="122" y="1393"/>
                    </a:cubicBezTo>
                    <a:cubicBezTo>
                      <a:pt x="122" y="1408"/>
                      <a:pt x="138" y="1416"/>
                      <a:pt x="160" y="1416"/>
                    </a:cubicBezTo>
                    <a:cubicBezTo>
                      <a:pt x="183" y="1416"/>
                      <a:pt x="214" y="1408"/>
                      <a:pt x="244" y="1393"/>
                    </a:cubicBezTo>
                    <a:cubicBezTo>
                      <a:pt x="274" y="1332"/>
                      <a:pt x="274" y="1271"/>
                      <a:pt x="274" y="1241"/>
                    </a:cubicBezTo>
                    <a:lnTo>
                      <a:pt x="274" y="1059"/>
                    </a:lnTo>
                    <a:lnTo>
                      <a:pt x="274" y="724"/>
                    </a:lnTo>
                    <a:cubicBezTo>
                      <a:pt x="274" y="481"/>
                      <a:pt x="244" y="268"/>
                      <a:pt x="183" y="25"/>
                    </a:cubicBezTo>
                    <a:cubicBezTo>
                      <a:pt x="175" y="8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3" name="Google Shape;12053;p63"/>
              <p:cNvSpPr/>
              <p:nvPr/>
            </p:nvSpPr>
            <p:spPr>
              <a:xfrm>
                <a:off x="3787575" y="4149425"/>
                <a:ext cx="48325" cy="3015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2061" extrusionOk="0">
                    <a:moveTo>
                      <a:pt x="70" y="1"/>
                    </a:moveTo>
                    <a:cubicBezTo>
                      <a:pt x="41" y="1"/>
                      <a:pt x="0" y="33"/>
                      <a:pt x="0" y="86"/>
                    </a:cubicBezTo>
                    <a:cubicBezTo>
                      <a:pt x="578" y="4068"/>
                      <a:pt x="1155" y="8019"/>
                      <a:pt x="1733" y="11971"/>
                    </a:cubicBezTo>
                    <a:cubicBezTo>
                      <a:pt x="1746" y="12035"/>
                      <a:pt x="1785" y="12061"/>
                      <a:pt x="1825" y="12061"/>
                    </a:cubicBezTo>
                    <a:cubicBezTo>
                      <a:pt x="1879" y="12061"/>
                      <a:pt x="1933" y="12011"/>
                      <a:pt x="1915" y="11940"/>
                    </a:cubicBezTo>
                    <a:cubicBezTo>
                      <a:pt x="1307" y="7989"/>
                      <a:pt x="730" y="4007"/>
                      <a:pt x="92" y="56"/>
                    </a:cubicBezTo>
                    <a:cubicBezTo>
                      <a:pt x="104" y="18"/>
                      <a:pt x="90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4" name="Google Shape;12054;p63"/>
              <p:cNvSpPr/>
              <p:nvPr/>
            </p:nvSpPr>
            <p:spPr>
              <a:xfrm>
                <a:off x="3835875" y="4473600"/>
                <a:ext cx="9475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841" extrusionOk="0">
                    <a:moveTo>
                      <a:pt x="129" y="0"/>
                    </a:moveTo>
                    <a:cubicBezTo>
                      <a:pt x="66" y="0"/>
                      <a:pt x="0" y="72"/>
                      <a:pt x="44" y="159"/>
                    </a:cubicBezTo>
                    <a:cubicBezTo>
                      <a:pt x="105" y="250"/>
                      <a:pt x="166" y="341"/>
                      <a:pt x="166" y="463"/>
                    </a:cubicBezTo>
                    <a:cubicBezTo>
                      <a:pt x="196" y="554"/>
                      <a:pt x="196" y="676"/>
                      <a:pt x="257" y="797"/>
                    </a:cubicBezTo>
                    <a:cubicBezTo>
                      <a:pt x="257" y="819"/>
                      <a:pt x="272" y="840"/>
                      <a:pt x="292" y="840"/>
                    </a:cubicBezTo>
                    <a:cubicBezTo>
                      <a:pt x="300" y="840"/>
                      <a:pt x="309" y="836"/>
                      <a:pt x="318" y="828"/>
                    </a:cubicBezTo>
                    <a:cubicBezTo>
                      <a:pt x="348" y="828"/>
                      <a:pt x="378" y="797"/>
                      <a:pt x="378" y="767"/>
                    </a:cubicBezTo>
                    <a:cubicBezTo>
                      <a:pt x="378" y="645"/>
                      <a:pt x="378" y="493"/>
                      <a:pt x="348" y="372"/>
                    </a:cubicBezTo>
                    <a:cubicBezTo>
                      <a:pt x="318" y="250"/>
                      <a:pt x="287" y="159"/>
                      <a:pt x="196" y="37"/>
                    </a:cubicBezTo>
                    <a:cubicBezTo>
                      <a:pt x="179" y="11"/>
                      <a:pt x="154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5" name="Google Shape;12055;p63"/>
              <p:cNvSpPr/>
              <p:nvPr/>
            </p:nvSpPr>
            <p:spPr>
              <a:xfrm>
                <a:off x="3878750" y="4223700"/>
                <a:ext cx="20550" cy="94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67" extrusionOk="0">
                    <a:moveTo>
                      <a:pt x="83" y="0"/>
                    </a:moveTo>
                    <a:cubicBezTo>
                      <a:pt x="47" y="0"/>
                      <a:pt x="1" y="26"/>
                      <a:pt x="1" y="64"/>
                    </a:cubicBezTo>
                    <a:cubicBezTo>
                      <a:pt x="122" y="671"/>
                      <a:pt x="244" y="1279"/>
                      <a:pt x="366" y="1948"/>
                    </a:cubicBezTo>
                    <a:cubicBezTo>
                      <a:pt x="426" y="2252"/>
                      <a:pt x="457" y="2556"/>
                      <a:pt x="518" y="2860"/>
                    </a:cubicBezTo>
                    <a:cubicBezTo>
                      <a:pt x="548" y="3103"/>
                      <a:pt x="578" y="3468"/>
                      <a:pt x="700" y="3711"/>
                    </a:cubicBezTo>
                    <a:cubicBezTo>
                      <a:pt x="713" y="3749"/>
                      <a:pt x="736" y="3766"/>
                      <a:pt x="759" y="3766"/>
                    </a:cubicBezTo>
                    <a:cubicBezTo>
                      <a:pt x="791" y="3766"/>
                      <a:pt x="822" y="3734"/>
                      <a:pt x="822" y="3681"/>
                    </a:cubicBezTo>
                    <a:cubicBezTo>
                      <a:pt x="822" y="3529"/>
                      <a:pt x="761" y="3377"/>
                      <a:pt x="730" y="3225"/>
                    </a:cubicBezTo>
                    <a:cubicBezTo>
                      <a:pt x="700" y="3073"/>
                      <a:pt x="700" y="2951"/>
                      <a:pt x="670" y="2799"/>
                    </a:cubicBezTo>
                    <a:cubicBezTo>
                      <a:pt x="578" y="2495"/>
                      <a:pt x="548" y="2191"/>
                      <a:pt x="457" y="1887"/>
                    </a:cubicBezTo>
                    <a:cubicBezTo>
                      <a:pt x="366" y="1279"/>
                      <a:pt x="244" y="671"/>
                      <a:pt x="122" y="33"/>
                    </a:cubicBezTo>
                    <a:cubicBezTo>
                      <a:pt x="122" y="10"/>
                      <a:pt x="105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6" name="Google Shape;12056;p63"/>
              <p:cNvSpPr/>
              <p:nvPr/>
            </p:nvSpPr>
            <p:spPr>
              <a:xfrm>
                <a:off x="3938250" y="4080775"/>
                <a:ext cx="9842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2261" extrusionOk="0">
                    <a:moveTo>
                      <a:pt x="3863" y="1"/>
                    </a:moveTo>
                    <a:cubicBezTo>
                      <a:pt x="3859" y="1"/>
                      <a:pt x="3855" y="2"/>
                      <a:pt x="3852" y="5"/>
                    </a:cubicBezTo>
                    <a:cubicBezTo>
                      <a:pt x="3700" y="5"/>
                      <a:pt x="3578" y="97"/>
                      <a:pt x="3426" y="157"/>
                    </a:cubicBezTo>
                    <a:cubicBezTo>
                      <a:pt x="3244" y="249"/>
                      <a:pt x="3092" y="309"/>
                      <a:pt x="2910" y="401"/>
                    </a:cubicBezTo>
                    <a:cubicBezTo>
                      <a:pt x="2575" y="553"/>
                      <a:pt x="2271" y="735"/>
                      <a:pt x="1907" y="917"/>
                    </a:cubicBezTo>
                    <a:cubicBezTo>
                      <a:pt x="1268" y="1312"/>
                      <a:pt x="660" y="1708"/>
                      <a:pt x="52" y="2163"/>
                    </a:cubicBezTo>
                    <a:cubicBezTo>
                      <a:pt x="0" y="2190"/>
                      <a:pt x="38" y="2261"/>
                      <a:pt x="107" y="2261"/>
                    </a:cubicBezTo>
                    <a:cubicBezTo>
                      <a:pt x="119" y="2261"/>
                      <a:pt x="131" y="2259"/>
                      <a:pt x="144" y="2255"/>
                    </a:cubicBezTo>
                    <a:cubicBezTo>
                      <a:pt x="752" y="1829"/>
                      <a:pt x="1359" y="1434"/>
                      <a:pt x="1998" y="1069"/>
                    </a:cubicBezTo>
                    <a:cubicBezTo>
                      <a:pt x="2302" y="887"/>
                      <a:pt x="2636" y="735"/>
                      <a:pt x="2940" y="583"/>
                    </a:cubicBezTo>
                    <a:cubicBezTo>
                      <a:pt x="3092" y="522"/>
                      <a:pt x="3274" y="431"/>
                      <a:pt x="3457" y="340"/>
                    </a:cubicBezTo>
                    <a:cubicBezTo>
                      <a:pt x="3578" y="279"/>
                      <a:pt x="3791" y="249"/>
                      <a:pt x="3882" y="127"/>
                    </a:cubicBezTo>
                    <a:cubicBezTo>
                      <a:pt x="3936" y="100"/>
                      <a:pt x="3894" y="1"/>
                      <a:pt x="3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7" name="Google Shape;12057;p63"/>
              <p:cNvSpPr/>
              <p:nvPr/>
            </p:nvSpPr>
            <p:spPr>
              <a:xfrm>
                <a:off x="3931350" y="4071025"/>
                <a:ext cx="515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100" extrusionOk="0">
                    <a:moveTo>
                      <a:pt x="1970" y="0"/>
                    </a:moveTo>
                    <a:cubicBezTo>
                      <a:pt x="1787" y="31"/>
                      <a:pt x="1666" y="91"/>
                      <a:pt x="1484" y="183"/>
                    </a:cubicBezTo>
                    <a:cubicBezTo>
                      <a:pt x="1332" y="243"/>
                      <a:pt x="1119" y="335"/>
                      <a:pt x="967" y="456"/>
                    </a:cubicBezTo>
                    <a:cubicBezTo>
                      <a:pt x="663" y="608"/>
                      <a:pt x="359" y="791"/>
                      <a:pt x="55" y="1003"/>
                    </a:cubicBezTo>
                    <a:cubicBezTo>
                      <a:pt x="1" y="1003"/>
                      <a:pt x="67" y="1099"/>
                      <a:pt x="125" y="1099"/>
                    </a:cubicBezTo>
                    <a:cubicBezTo>
                      <a:pt x="132" y="1099"/>
                      <a:pt x="139" y="1098"/>
                      <a:pt x="146" y="1094"/>
                    </a:cubicBezTo>
                    <a:cubicBezTo>
                      <a:pt x="450" y="912"/>
                      <a:pt x="754" y="699"/>
                      <a:pt x="1088" y="547"/>
                    </a:cubicBezTo>
                    <a:lnTo>
                      <a:pt x="1544" y="335"/>
                    </a:lnTo>
                    <a:cubicBezTo>
                      <a:pt x="1696" y="243"/>
                      <a:pt x="1848" y="183"/>
                      <a:pt x="2000" y="61"/>
                    </a:cubicBezTo>
                    <a:cubicBezTo>
                      <a:pt x="2061" y="31"/>
                      <a:pt x="2000" y="0"/>
                      <a:pt x="19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8" name="Google Shape;12058;p63"/>
              <p:cNvSpPr/>
              <p:nvPr/>
            </p:nvSpPr>
            <p:spPr>
              <a:xfrm>
                <a:off x="3924650" y="4048225"/>
                <a:ext cx="331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828" extrusionOk="0">
                    <a:moveTo>
                      <a:pt x="1296" y="0"/>
                    </a:moveTo>
                    <a:cubicBezTo>
                      <a:pt x="1265" y="0"/>
                      <a:pt x="1174" y="31"/>
                      <a:pt x="1144" y="31"/>
                    </a:cubicBezTo>
                    <a:cubicBezTo>
                      <a:pt x="1113" y="61"/>
                      <a:pt x="1022" y="61"/>
                      <a:pt x="992" y="92"/>
                    </a:cubicBezTo>
                    <a:cubicBezTo>
                      <a:pt x="870" y="183"/>
                      <a:pt x="809" y="213"/>
                      <a:pt x="688" y="304"/>
                    </a:cubicBezTo>
                    <a:cubicBezTo>
                      <a:pt x="505" y="396"/>
                      <a:pt x="262" y="517"/>
                      <a:pt x="80" y="669"/>
                    </a:cubicBezTo>
                    <a:cubicBezTo>
                      <a:pt x="1" y="748"/>
                      <a:pt x="59" y="827"/>
                      <a:pt x="115" y="827"/>
                    </a:cubicBezTo>
                    <a:cubicBezTo>
                      <a:pt x="124" y="827"/>
                      <a:pt x="132" y="825"/>
                      <a:pt x="141" y="821"/>
                    </a:cubicBezTo>
                    <a:cubicBezTo>
                      <a:pt x="353" y="699"/>
                      <a:pt x="566" y="608"/>
                      <a:pt x="748" y="487"/>
                    </a:cubicBezTo>
                    <a:cubicBezTo>
                      <a:pt x="870" y="396"/>
                      <a:pt x="961" y="365"/>
                      <a:pt x="1052" y="304"/>
                    </a:cubicBezTo>
                    <a:cubicBezTo>
                      <a:pt x="1113" y="244"/>
                      <a:pt x="1174" y="213"/>
                      <a:pt x="1204" y="183"/>
                    </a:cubicBezTo>
                    <a:lnTo>
                      <a:pt x="1326" y="61"/>
                    </a:lnTo>
                    <a:cubicBezTo>
                      <a:pt x="1326" y="31"/>
                      <a:pt x="1326" y="0"/>
                      <a:pt x="1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9" name="Google Shape;12059;p63"/>
              <p:cNvSpPr/>
              <p:nvPr/>
            </p:nvSpPr>
            <p:spPr>
              <a:xfrm>
                <a:off x="3919800" y="4022375"/>
                <a:ext cx="258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518" extrusionOk="0">
                    <a:moveTo>
                      <a:pt x="942" y="1"/>
                    </a:moveTo>
                    <a:cubicBezTo>
                      <a:pt x="882" y="1"/>
                      <a:pt x="790" y="31"/>
                      <a:pt x="730" y="62"/>
                    </a:cubicBezTo>
                    <a:lnTo>
                      <a:pt x="487" y="183"/>
                    </a:lnTo>
                    <a:lnTo>
                      <a:pt x="31" y="426"/>
                    </a:lnTo>
                    <a:cubicBezTo>
                      <a:pt x="0" y="426"/>
                      <a:pt x="0" y="487"/>
                      <a:pt x="0" y="518"/>
                    </a:cubicBezTo>
                    <a:lnTo>
                      <a:pt x="122" y="518"/>
                    </a:lnTo>
                    <a:cubicBezTo>
                      <a:pt x="274" y="457"/>
                      <a:pt x="426" y="366"/>
                      <a:pt x="578" y="335"/>
                    </a:cubicBezTo>
                    <a:lnTo>
                      <a:pt x="790" y="214"/>
                    </a:lnTo>
                    <a:cubicBezTo>
                      <a:pt x="882" y="183"/>
                      <a:pt x="942" y="153"/>
                      <a:pt x="1003" y="62"/>
                    </a:cubicBezTo>
                    <a:cubicBezTo>
                      <a:pt x="1034" y="31"/>
                      <a:pt x="1003" y="1"/>
                      <a:pt x="9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0" name="Google Shape;12060;p63"/>
              <p:cNvSpPr/>
              <p:nvPr/>
            </p:nvSpPr>
            <p:spPr>
              <a:xfrm>
                <a:off x="3904600" y="3847600"/>
                <a:ext cx="95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734" extrusionOk="0">
                    <a:moveTo>
                      <a:pt x="3709" y="1"/>
                    </a:moveTo>
                    <a:cubicBezTo>
                      <a:pt x="3405" y="62"/>
                      <a:pt x="3101" y="214"/>
                      <a:pt x="2827" y="335"/>
                    </a:cubicBezTo>
                    <a:cubicBezTo>
                      <a:pt x="2523" y="487"/>
                      <a:pt x="2189" y="609"/>
                      <a:pt x="1854" y="761"/>
                    </a:cubicBezTo>
                    <a:cubicBezTo>
                      <a:pt x="1246" y="1034"/>
                      <a:pt x="608" y="1278"/>
                      <a:pt x="0" y="1582"/>
                    </a:cubicBezTo>
                    <a:cubicBezTo>
                      <a:pt x="0" y="1673"/>
                      <a:pt x="31" y="1733"/>
                      <a:pt x="91" y="1733"/>
                    </a:cubicBezTo>
                    <a:cubicBezTo>
                      <a:pt x="699" y="1521"/>
                      <a:pt x="1307" y="1247"/>
                      <a:pt x="1915" y="974"/>
                    </a:cubicBezTo>
                    <a:cubicBezTo>
                      <a:pt x="2219" y="822"/>
                      <a:pt x="2523" y="730"/>
                      <a:pt x="2857" y="578"/>
                    </a:cubicBezTo>
                    <a:cubicBezTo>
                      <a:pt x="3161" y="426"/>
                      <a:pt x="3496" y="305"/>
                      <a:pt x="3769" y="123"/>
                    </a:cubicBezTo>
                    <a:cubicBezTo>
                      <a:pt x="3800" y="62"/>
                      <a:pt x="3800" y="1"/>
                      <a:pt x="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1" name="Google Shape;12061;p63"/>
              <p:cNvSpPr/>
              <p:nvPr/>
            </p:nvSpPr>
            <p:spPr>
              <a:xfrm>
                <a:off x="3900200" y="3827100"/>
                <a:ext cx="5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00" extrusionOk="0">
                    <a:moveTo>
                      <a:pt x="2091" y="0"/>
                    </a:moveTo>
                    <a:cubicBezTo>
                      <a:pt x="1878" y="61"/>
                      <a:pt x="1696" y="122"/>
                      <a:pt x="1544" y="213"/>
                    </a:cubicBezTo>
                    <a:cubicBezTo>
                      <a:pt x="1392" y="274"/>
                      <a:pt x="1210" y="365"/>
                      <a:pt x="1058" y="426"/>
                    </a:cubicBezTo>
                    <a:cubicBezTo>
                      <a:pt x="723" y="578"/>
                      <a:pt x="359" y="760"/>
                      <a:pt x="55" y="912"/>
                    </a:cubicBezTo>
                    <a:cubicBezTo>
                      <a:pt x="0" y="994"/>
                      <a:pt x="43" y="1099"/>
                      <a:pt x="118" y="1099"/>
                    </a:cubicBezTo>
                    <a:cubicBezTo>
                      <a:pt x="127" y="1099"/>
                      <a:pt x="136" y="1098"/>
                      <a:pt x="146" y="1095"/>
                    </a:cubicBezTo>
                    <a:cubicBezTo>
                      <a:pt x="480" y="882"/>
                      <a:pt x="784" y="730"/>
                      <a:pt x="1119" y="578"/>
                    </a:cubicBezTo>
                    <a:cubicBezTo>
                      <a:pt x="1271" y="517"/>
                      <a:pt x="1483" y="426"/>
                      <a:pt x="1635" y="365"/>
                    </a:cubicBezTo>
                    <a:cubicBezTo>
                      <a:pt x="1787" y="274"/>
                      <a:pt x="1970" y="243"/>
                      <a:pt x="2122" y="122"/>
                    </a:cubicBezTo>
                    <a:cubicBezTo>
                      <a:pt x="2182" y="91"/>
                      <a:pt x="2122" y="0"/>
                      <a:pt x="2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2" name="Google Shape;12062;p63"/>
              <p:cNvSpPr/>
              <p:nvPr/>
            </p:nvSpPr>
            <p:spPr>
              <a:xfrm>
                <a:off x="3901900" y="3798975"/>
                <a:ext cx="36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83" extrusionOk="0">
                    <a:moveTo>
                      <a:pt x="1446" y="1"/>
                    </a:moveTo>
                    <a:cubicBezTo>
                      <a:pt x="1324" y="1"/>
                      <a:pt x="1203" y="1"/>
                      <a:pt x="1111" y="31"/>
                    </a:cubicBezTo>
                    <a:lnTo>
                      <a:pt x="747" y="153"/>
                    </a:lnTo>
                    <a:cubicBezTo>
                      <a:pt x="534" y="213"/>
                      <a:pt x="291" y="335"/>
                      <a:pt x="108" y="457"/>
                    </a:cubicBezTo>
                    <a:cubicBezTo>
                      <a:pt x="0" y="484"/>
                      <a:pt x="60" y="583"/>
                      <a:pt x="118" y="583"/>
                    </a:cubicBezTo>
                    <a:cubicBezTo>
                      <a:pt x="125" y="583"/>
                      <a:pt x="132" y="581"/>
                      <a:pt x="139" y="578"/>
                    </a:cubicBezTo>
                    <a:cubicBezTo>
                      <a:pt x="351" y="457"/>
                      <a:pt x="564" y="335"/>
                      <a:pt x="807" y="274"/>
                    </a:cubicBezTo>
                    <a:lnTo>
                      <a:pt x="1142" y="153"/>
                    </a:lnTo>
                    <a:cubicBezTo>
                      <a:pt x="1263" y="122"/>
                      <a:pt x="1354" y="92"/>
                      <a:pt x="1446" y="31"/>
                    </a:cubicBezTo>
                    <a:cubicBezTo>
                      <a:pt x="1476" y="31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3" name="Google Shape;12063;p63"/>
              <p:cNvSpPr/>
              <p:nvPr/>
            </p:nvSpPr>
            <p:spPr>
              <a:xfrm>
                <a:off x="3897950" y="3764025"/>
                <a:ext cx="25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461" extrusionOk="0">
                    <a:moveTo>
                      <a:pt x="722" y="0"/>
                    </a:moveTo>
                    <a:cubicBezTo>
                      <a:pt x="661" y="0"/>
                      <a:pt x="570" y="31"/>
                      <a:pt x="509" y="61"/>
                    </a:cubicBezTo>
                    <a:cubicBezTo>
                      <a:pt x="357" y="92"/>
                      <a:pt x="205" y="183"/>
                      <a:pt x="84" y="244"/>
                    </a:cubicBezTo>
                    <a:cubicBezTo>
                      <a:pt x="1" y="327"/>
                      <a:pt x="69" y="460"/>
                      <a:pt x="174" y="460"/>
                    </a:cubicBezTo>
                    <a:cubicBezTo>
                      <a:pt x="184" y="460"/>
                      <a:pt x="195" y="459"/>
                      <a:pt x="205" y="456"/>
                    </a:cubicBezTo>
                    <a:cubicBezTo>
                      <a:pt x="297" y="365"/>
                      <a:pt x="449" y="335"/>
                      <a:pt x="570" y="274"/>
                    </a:cubicBezTo>
                    <a:cubicBezTo>
                      <a:pt x="661" y="213"/>
                      <a:pt x="722" y="213"/>
                      <a:pt x="753" y="183"/>
                    </a:cubicBezTo>
                    <a:cubicBezTo>
                      <a:pt x="813" y="183"/>
                      <a:pt x="813" y="183"/>
                      <a:pt x="844" y="152"/>
                    </a:cubicBezTo>
                    <a:cubicBezTo>
                      <a:pt x="844" y="152"/>
                      <a:pt x="874" y="152"/>
                      <a:pt x="874" y="92"/>
                    </a:cubicBezTo>
                    <a:cubicBezTo>
                      <a:pt x="905" y="92"/>
                      <a:pt x="965" y="61"/>
                      <a:pt x="996" y="61"/>
                    </a:cubicBezTo>
                    <a:cubicBezTo>
                      <a:pt x="1026" y="61"/>
                      <a:pt x="1026" y="31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4" name="Google Shape;12064;p63"/>
              <p:cNvSpPr/>
              <p:nvPr/>
            </p:nvSpPr>
            <p:spPr>
              <a:xfrm>
                <a:off x="3898200" y="3565700"/>
                <a:ext cx="65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712" extrusionOk="0">
                    <a:moveTo>
                      <a:pt x="2506" y="0"/>
                    </a:moveTo>
                    <a:cubicBezTo>
                      <a:pt x="2323" y="0"/>
                      <a:pt x="2080" y="31"/>
                      <a:pt x="1898" y="61"/>
                    </a:cubicBezTo>
                    <a:cubicBezTo>
                      <a:pt x="1685" y="91"/>
                      <a:pt x="1502" y="152"/>
                      <a:pt x="1290" y="213"/>
                    </a:cubicBezTo>
                    <a:cubicBezTo>
                      <a:pt x="864" y="335"/>
                      <a:pt x="469" y="456"/>
                      <a:pt x="104" y="578"/>
                    </a:cubicBezTo>
                    <a:cubicBezTo>
                      <a:pt x="0" y="578"/>
                      <a:pt x="30" y="712"/>
                      <a:pt x="98" y="712"/>
                    </a:cubicBezTo>
                    <a:cubicBezTo>
                      <a:pt x="109" y="712"/>
                      <a:pt x="122" y="708"/>
                      <a:pt x="135" y="699"/>
                    </a:cubicBezTo>
                    <a:cubicBezTo>
                      <a:pt x="530" y="578"/>
                      <a:pt x="955" y="487"/>
                      <a:pt x="1351" y="365"/>
                    </a:cubicBezTo>
                    <a:cubicBezTo>
                      <a:pt x="1563" y="335"/>
                      <a:pt x="1746" y="304"/>
                      <a:pt x="1958" y="243"/>
                    </a:cubicBezTo>
                    <a:cubicBezTo>
                      <a:pt x="2171" y="213"/>
                      <a:pt x="2384" y="183"/>
                      <a:pt x="2536" y="91"/>
                    </a:cubicBezTo>
                    <a:cubicBezTo>
                      <a:pt x="2627" y="61"/>
                      <a:pt x="2566" y="0"/>
                      <a:pt x="25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5" name="Google Shape;12065;p63"/>
              <p:cNvSpPr/>
              <p:nvPr/>
            </p:nvSpPr>
            <p:spPr>
              <a:xfrm>
                <a:off x="3882550" y="3532675"/>
                <a:ext cx="47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01" extrusionOk="0">
                    <a:moveTo>
                      <a:pt x="1727" y="1"/>
                    </a:moveTo>
                    <a:cubicBezTo>
                      <a:pt x="1679" y="1"/>
                      <a:pt x="1632" y="14"/>
                      <a:pt x="1612" y="14"/>
                    </a:cubicBezTo>
                    <a:cubicBezTo>
                      <a:pt x="1521" y="14"/>
                      <a:pt x="1460" y="45"/>
                      <a:pt x="1369" y="45"/>
                    </a:cubicBezTo>
                    <a:cubicBezTo>
                      <a:pt x="1217" y="105"/>
                      <a:pt x="1125" y="136"/>
                      <a:pt x="973" y="166"/>
                    </a:cubicBezTo>
                    <a:cubicBezTo>
                      <a:pt x="670" y="257"/>
                      <a:pt x="396" y="318"/>
                      <a:pt x="92" y="349"/>
                    </a:cubicBezTo>
                    <a:cubicBezTo>
                      <a:pt x="1" y="379"/>
                      <a:pt x="62" y="501"/>
                      <a:pt x="122" y="501"/>
                    </a:cubicBezTo>
                    <a:cubicBezTo>
                      <a:pt x="426" y="470"/>
                      <a:pt x="700" y="379"/>
                      <a:pt x="1004" y="318"/>
                    </a:cubicBezTo>
                    <a:cubicBezTo>
                      <a:pt x="1156" y="288"/>
                      <a:pt x="1277" y="257"/>
                      <a:pt x="1429" y="257"/>
                    </a:cubicBezTo>
                    <a:cubicBezTo>
                      <a:pt x="1490" y="257"/>
                      <a:pt x="1581" y="197"/>
                      <a:pt x="1642" y="197"/>
                    </a:cubicBezTo>
                    <a:cubicBezTo>
                      <a:pt x="1733" y="197"/>
                      <a:pt x="1764" y="166"/>
                      <a:pt x="1825" y="136"/>
                    </a:cubicBezTo>
                    <a:cubicBezTo>
                      <a:pt x="1885" y="75"/>
                      <a:pt x="1825" y="45"/>
                      <a:pt x="1794" y="14"/>
                    </a:cubicBezTo>
                    <a:cubicBezTo>
                      <a:pt x="1774" y="4"/>
                      <a:pt x="1750" y="1"/>
                      <a:pt x="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6" name="Google Shape;12066;p63"/>
              <p:cNvSpPr/>
              <p:nvPr/>
            </p:nvSpPr>
            <p:spPr>
              <a:xfrm>
                <a:off x="3881225" y="3503375"/>
                <a:ext cx="234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69" extrusionOk="0">
                    <a:moveTo>
                      <a:pt x="814" y="1"/>
                    </a:moveTo>
                    <a:cubicBezTo>
                      <a:pt x="753" y="1"/>
                      <a:pt x="692" y="62"/>
                      <a:pt x="631" y="62"/>
                    </a:cubicBezTo>
                    <a:cubicBezTo>
                      <a:pt x="540" y="62"/>
                      <a:pt x="510" y="92"/>
                      <a:pt x="449" y="92"/>
                    </a:cubicBezTo>
                    <a:lnTo>
                      <a:pt x="84" y="214"/>
                    </a:lnTo>
                    <a:cubicBezTo>
                      <a:pt x="0" y="214"/>
                      <a:pt x="19" y="369"/>
                      <a:pt x="119" y="369"/>
                    </a:cubicBezTo>
                    <a:cubicBezTo>
                      <a:pt x="127" y="369"/>
                      <a:pt x="136" y="368"/>
                      <a:pt x="145" y="365"/>
                    </a:cubicBezTo>
                    <a:cubicBezTo>
                      <a:pt x="267" y="305"/>
                      <a:pt x="358" y="274"/>
                      <a:pt x="479" y="274"/>
                    </a:cubicBezTo>
                    <a:cubicBezTo>
                      <a:pt x="540" y="274"/>
                      <a:pt x="601" y="244"/>
                      <a:pt x="662" y="244"/>
                    </a:cubicBezTo>
                    <a:cubicBezTo>
                      <a:pt x="753" y="244"/>
                      <a:pt x="783" y="183"/>
                      <a:pt x="844" y="153"/>
                    </a:cubicBezTo>
                    <a:cubicBezTo>
                      <a:pt x="935" y="122"/>
                      <a:pt x="905" y="1"/>
                      <a:pt x="8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7" name="Google Shape;12067;p63"/>
              <p:cNvSpPr/>
              <p:nvPr/>
            </p:nvSpPr>
            <p:spPr>
              <a:xfrm>
                <a:off x="3885600" y="3469175"/>
                <a:ext cx="220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45" extrusionOk="0">
                    <a:moveTo>
                      <a:pt x="608" y="1"/>
                    </a:moveTo>
                    <a:cubicBezTo>
                      <a:pt x="517" y="1"/>
                      <a:pt x="487" y="62"/>
                      <a:pt x="426" y="62"/>
                    </a:cubicBezTo>
                    <a:cubicBezTo>
                      <a:pt x="304" y="92"/>
                      <a:pt x="183" y="92"/>
                      <a:pt x="61" y="123"/>
                    </a:cubicBezTo>
                    <a:cubicBezTo>
                      <a:pt x="31" y="123"/>
                      <a:pt x="0" y="153"/>
                      <a:pt x="31" y="214"/>
                    </a:cubicBezTo>
                    <a:cubicBezTo>
                      <a:pt x="92" y="244"/>
                      <a:pt x="122" y="244"/>
                      <a:pt x="152" y="244"/>
                    </a:cubicBezTo>
                    <a:cubicBezTo>
                      <a:pt x="274" y="214"/>
                      <a:pt x="396" y="214"/>
                      <a:pt x="487" y="153"/>
                    </a:cubicBezTo>
                    <a:cubicBezTo>
                      <a:pt x="578" y="153"/>
                      <a:pt x="608" y="123"/>
                      <a:pt x="669" y="123"/>
                    </a:cubicBezTo>
                    <a:lnTo>
                      <a:pt x="760" y="123"/>
                    </a:lnTo>
                    <a:cubicBezTo>
                      <a:pt x="791" y="123"/>
                      <a:pt x="821" y="92"/>
                      <a:pt x="821" y="92"/>
                    </a:cubicBezTo>
                    <a:cubicBezTo>
                      <a:pt x="882" y="31"/>
                      <a:pt x="882" y="1"/>
                      <a:pt x="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8" name="Google Shape;12068;p63"/>
              <p:cNvSpPr/>
              <p:nvPr/>
            </p:nvSpPr>
            <p:spPr>
              <a:xfrm>
                <a:off x="3880600" y="3185250"/>
                <a:ext cx="10457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52" extrusionOk="0">
                    <a:moveTo>
                      <a:pt x="3936" y="0"/>
                    </a:moveTo>
                    <a:cubicBezTo>
                      <a:pt x="3694" y="0"/>
                      <a:pt x="3443" y="65"/>
                      <a:pt x="3210" y="112"/>
                    </a:cubicBezTo>
                    <a:cubicBezTo>
                      <a:pt x="2875" y="203"/>
                      <a:pt x="2480" y="264"/>
                      <a:pt x="2146" y="385"/>
                    </a:cubicBezTo>
                    <a:cubicBezTo>
                      <a:pt x="1447" y="568"/>
                      <a:pt x="778" y="811"/>
                      <a:pt x="79" y="1023"/>
                    </a:cubicBezTo>
                    <a:cubicBezTo>
                      <a:pt x="0" y="1076"/>
                      <a:pt x="12" y="1151"/>
                      <a:pt x="56" y="1151"/>
                    </a:cubicBezTo>
                    <a:cubicBezTo>
                      <a:pt x="63" y="1151"/>
                      <a:pt x="70" y="1149"/>
                      <a:pt x="79" y="1145"/>
                    </a:cubicBezTo>
                    <a:cubicBezTo>
                      <a:pt x="778" y="932"/>
                      <a:pt x="1447" y="719"/>
                      <a:pt x="2146" y="568"/>
                    </a:cubicBezTo>
                    <a:lnTo>
                      <a:pt x="3149" y="355"/>
                    </a:lnTo>
                    <a:cubicBezTo>
                      <a:pt x="3483" y="264"/>
                      <a:pt x="3848" y="233"/>
                      <a:pt x="4152" y="81"/>
                    </a:cubicBezTo>
                    <a:cubicBezTo>
                      <a:pt x="4182" y="81"/>
                      <a:pt x="4182" y="20"/>
                      <a:pt x="4152" y="20"/>
                    </a:cubicBezTo>
                    <a:cubicBezTo>
                      <a:pt x="4081" y="6"/>
                      <a:pt x="4009" y="0"/>
                      <a:pt x="3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9" name="Google Shape;12069;p63"/>
              <p:cNvSpPr/>
              <p:nvPr/>
            </p:nvSpPr>
            <p:spPr>
              <a:xfrm>
                <a:off x="3878175" y="3169800"/>
                <a:ext cx="401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96" extrusionOk="0">
                    <a:moveTo>
                      <a:pt x="1331" y="0"/>
                    </a:moveTo>
                    <a:cubicBezTo>
                      <a:pt x="1240" y="0"/>
                      <a:pt x="1209" y="0"/>
                      <a:pt x="1148" y="61"/>
                    </a:cubicBezTo>
                    <a:cubicBezTo>
                      <a:pt x="1027" y="61"/>
                      <a:pt x="905" y="91"/>
                      <a:pt x="784" y="122"/>
                    </a:cubicBezTo>
                    <a:cubicBezTo>
                      <a:pt x="571" y="152"/>
                      <a:pt x="328" y="243"/>
                      <a:pt x="115" y="304"/>
                    </a:cubicBezTo>
                    <a:cubicBezTo>
                      <a:pt x="101" y="301"/>
                      <a:pt x="90" y="299"/>
                      <a:pt x="80" y="299"/>
                    </a:cubicBezTo>
                    <a:cubicBezTo>
                      <a:pt x="1" y="299"/>
                      <a:pt x="34" y="395"/>
                      <a:pt x="115" y="395"/>
                    </a:cubicBezTo>
                    <a:cubicBezTo>
                      <a:pt x="328" y="334"/>
                      <a:pt x="571" y="274"/>
                      <a:pt x="784" y="243"/>
                    </a:cubicBezTo>
                    <a:cubicBezTo>
                      <a:pt x="905" y="213"/>
                      <a:pt x="1027" y="213"/>
                      <a:pt x="1148" y="213"/>
                    </a:cubicBezTo>
                    <a:cubicBezTo>
                      <a:pt x="1209" y="213"/>
                      <a:pt x="1240" y="213"/>
                      <a:pt x="1331" y="152"/>
                    </a:cubicBezTo>
                    <a:cubicBezTo>
                      <a:pt x="1392" y="152"/>
                      <a:pt x="1452" y="122"/>
                      <a:pt x="1513" y="122"/>
                    </a:cubicBezTo>
                    <a:cubicBezTo>
                      <a:pt x="1604" y="122"/>
                      <a:pt x="1544" y="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0" name="Google Shape;12070;p63"/>
              <p:cNvSpPr/>
              <p:nvPr/>
            </p:nvSpPr>
            <p:spPr>
              <a:xfrm>
                <a:off x="3884075" y="3134275"/>
                <a:ext cx="243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67" extrusionOk="0">
                    <a:moveTo>
                      <a:pt x="924" y="0"/>
                    </a:moveTo>
                    <a:cubicBezTo>
                      <a:pt x="905" y="0"/>
                      <a:pt x="882" y="8"/>
                      <a:pt x="852" y="23"/>
                    </a:cubicBezTo>
                    <a:lnTo>
                      <a:pt x="760" y="23"/>
                    </a:lnTo>
                    <a:cubicBezTo>
                      <a:pt x="669" y="23"/>
                      <a:pt x="609" y="53"/>
                      <a:pt x="517" y="53"/>
                    </a:cubicBezTo>
                    <a:cubicBezTo>
                      <a:pt x="365" y="114"/>
                      <a:pt x="183" y="144"/>
                      <a:pt x="31" y="144"/>
                    </a:cubicBezTo>
                    <a:cubicBezTo>
                      <a:pt x="1" y="144"/>
                      <a:pt x="1" y="266"/>
                      <a:pt x="61" y="266"/>
                    </a:cubicBezTo>
                    <a:cubicBezTo>
                      <a:pt x="213" y="236"/>
                      <a:pt x="396" y="236"/>
                      <a:pt x="548" y="175"/>
                    </a:cubicBezTo>
                    <a:cubicBezTo>
                      <a:pt x="639" y="175"/>
                      <a:pt x="700" y="144"/>
                      <a:pt x="791" y="144"/>
                    </a:cubicBezTo>
                    <a:cubicBezTo>
                      <a:pt x="821" y="144"/>
                      <a:pt x="852" y="144"/>
                      <a:pt x="912" y="114"/>
                    </a:cubicBezTo>
                    <a:cubicBezTo>
                      <a:pt x="943" y="114"/>
                      <a:pt x="973" y="114"/>
                      <a:pt x="973" y="53"/>
                    </a:cubicBezTo>
                    <a:lnTo>
                      <a:pt x="973" y="23"/>
                    </a:lnTo>
                    <a:cubicBezTo>
                      <a:pt x="958" y="8"/>
                      <a:pt x="943" y="0"/>
                      <a:pt x="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1" name="Google Shape;12071;p63"/>
              <p:cNvSpPr/>
              <p:nvPr/>
            </p:nvSpPr>
            <p:spPr>
              <a:xfrm>
                <a:off x="3874950" y="3110200"/>
                <a:ext cx="220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87" extrusionOk="0">
                    <a:moveTo>
                      <a:pt x="739" y="1"/>
                    </a:moveTo>
                    <a:cubicBezTo>
                      <a:pt x="644" y="1"/>
                      <a:pt x="543" y="22"/>
                      <a:pt x="457" y="44"/>
                    </a:cubicBezTo>
                    <a:cubicBezTo>
                      <a:pt x="366" y="74"/>
                      <a:pt x="214" y="74"/>
                      <a:pt x="92" y="135"/>
                    </a:cubicBezTo>
                    <a:cubicBezTo>
                      <a:pt x="62" y="135"/>
                      <a:pt x="62" y="165"/>
                      <a:pt x="62" y="196"/>
                    </a:cubicBezTo>
                    <a:cubicBezTo>
                      <a:pt x="1" y="287"/>
                      <a:pt x="62" y="287"/>
                      <a:pt x="92" y="287"/>
                    </a:cubicBezTo>
                    <a:cubicBezTo>
                      <a:pt x="214" y="226"/>
                      <a:pt x="366" y="226"/>
                      <a:pt x="457" y="196"/>
                    </a:cubicBezTo>
                    <a:cubicBezTo>
                      <a:pt x="578" y="165"/>
                      <a:pt x="730" y="165"/>
                      <a:pt x="852" y="74"/>
                    </a:cubicBezTo>
                    <a:cubicBezTo>
                      <a:pt x="882" y="74"/>
                      <a:pt x="882" y="13"/>
                      <a:pt x="852" y="13"/>
                    </a:cubicBezTo>
                    <a:cubicBezTo>
                      <a:pt x="816" y="4"/>
                      <a:pt x="778" y="1"/>
                      <a:pt x="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2" name="Google Shape;12072;p63"/>
              <p:cNvSpPr/>
              <p:nvPr/>
            </p:nvSpPr>
            <p:spPr>
              <a:xfrm>
                <a:off x="3880350" y="3249450"/>
                <a:ext cx="539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97" extrusionOk="0">
                    <a:moveTo>
                      <a:pt x="1812" y="1"/>
                    </a:moveTo>
                    <a:cubicBezTo>
                      <a:pt x="1740" y="1"/>
                      <a:pt x="1669" y="6"/>
                      <a:pt x="1609" y="6"/>
                    </a:cubicBezTo>
                    <a:cubicBezTo>
                      <a:pt x="1426" y="6"/>
                      <a:pt x="1274" y="66"/>
                      <a:pt x="1092" y="97"/>
                    </a:cubicBezTo>
                    <a:cubicBezTo>
                      <a:pt x="758" y="127"/>
                      <a:pt x="362" y="249"/>
                      <a:pt x="28" y="310"/>
                    </a:cubicBezTo>
                    <a:cubicBezTo>
                      <a:pt x="1" y="391"/>
                      <a:pt x="22" y="497"/>
                      <a:pt x="70" y="497"/>
                    </a:cubicBezTo>
                    <a:cubicBezTo>
                      <a:pt x="76" y="497"/>
                      <a:pt x="82" y="495"/>
                      <a:pt x="89" y="492"/>
                    </a:cubicBezTo>
                    <a:cubicBezTo>
                      <a:pt x="454" y="370"/>
                      <a:pt x="788" y="340"/>
                      <a:pt x="1122" y="249"/>
                    </a:cubicBezTo>
                    <a:cubicBezTo>
                      <a:pt x="1274" y="218"/>
                      <a:pt x="1457" y="218"/>
                      <a:pt x="1609" y="218"/>
                    </a:cubicBezTo>
                    <a:cubicBezTo>
                      <a:pt x="1659" y="218"/>
                      <a:pt x="1717" y="222"/>
                      <a:pt x="1776" y="222"/>
                    </a:cubicBezTo>
                    <a:cubicBezTo>
                      <a:pt x="1896" y="222"/>
                      <a:pt x="2024" y="208"/>
                      <a:pt x="2125" y="127"/>
                    </a:cubicBezTo>
                    <a:cubicBezTo>
                      <a:pt x="2156" y="127"/>
                      <a:pt x="2156" y="97"/>
                      <a:pt x="2125" y="66"/>
                    </a:cubicBezTo>
                    <a:cubicBezTo>
                      <a:pt x="2034" y="12"/>
                      <a:pt x="1921" y="1"/>
                      <a:pt x="1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3" name="Google Shape;12073;p63"/>
              <p:cNvSpPr/>
              <p:nvPr/>
            </p:nvSpPr>
            <p:spPr>
              <a:xfrm>
                <a:off x="3886350" y="3290275"/>
                <a:ext cx="327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18" extrusionOk="0">
                    <a:moveTo>
                      <a:pt x="1179" y="0"/>
                    </a:moveTo>
                    <a:cubicBezTo>
                      <a:pt x="1112" y="0"/>
                      <a:pt x="1044" y="14"/>
                      <a:pt x="1004" y="14"/>
                    </a:cubicBezTo>
                    <a:cubicBezTo>
                      <a:pt x="913" y="14"/>
                      <a:pt x="821" y="75"/>
                      <a:pt x="730" y="75"/>
                    </a:cubicBezTo>
                    <a:cubicBezTo>
                      <a:pt x="548" y="105"/>
                      <a:pt x="366" y="105"/>
                      <a:pt x="153" y="136"/>
                    </a:cubicBezTo>
                    <a:cubicBezTo>
                      <a:pt x="122" y="136"/>
                      <a:pt x="92" y="166"/>
                      <a:pt x="92" y="196"/>
                    </a:cubicBezTo>
                    <a:cubicBezTo>
                      <a:pt x="1" y="288"/>
                      <a:pt x="62" y="318"/>
                      <a:pt x="122" y="318"/>
                    </a:cubicBezTo>
                    <a:cubicBezTo>
                      <a:pt x="305" y="288"/>
                      <a:pt x="518" y="288"/>
                      <a:pt x="700" y="257"/>
                    </a:cubicBezTo>
                    <a:cubicBezTo>
                      <a:pt x="821" y="257"/>
                      <a:pt x="882" y="257"/>
                      <a:pt x="1004" y="196"/>
                    </a:cubicBezTo>
                    <a:cubicBezTo>
                      <a:pt x="1065" y="196"/>
                      <a:pt x="1186" y="166"/>
                      <a:pt x="1277" y="136"/>
                    </a:cubicBezTo>
                    <a:cubicBezTo>
                      <a:pt x="1308" y="105"/>
                      <a:pt x="1308" y="75"/>
                      <a:pt x="1277" y="14"/>
                    </a:cubicBezTo>
                    <a:cubicBezTo>
                      <a:pt x="1247" y="4"/>
                      <a:pt x="1213" y="0"/>
                      <a:pt x="1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4" name="Google Shape;12074;p63"/>
              <p:cNvSpPr/>
              <p:nvPr/>
            </p:nvSpPr>
            <p:spPr>
              <a:xfrm>
                <a:off x="3888625" y="2697475"/>
                <a:ext cx="798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626" extrusionOk="0">
                    <a:moveTo>
                      <a:pt x="2866" y="1"/>
                    </a:moveTo>
                    <a:cubicBezTo>
                      <a:pt x="2449" y="1"/>
                      <a:pt x="2036" y="90"/>
                      <a:pt x="1642" y="139"/>
                    </a:cubicBezTo>
                    <a:cubicBezTo>
                      <a:pt x="1095" y="230"/>
                      <a:pt x="578" y="382"/>
                      <a:pt x="62" y="473"/>
                    </a:cubicBezTo>
                    <a:cubicBezTo>
                      <a:pt x="1" y="565"/>
                      <a:pt x="31" y="625"/>
                      <a:pt x="123" y="625"/>
                    </a:cubicBezTo>
                    <a:cubicBezTo>
                      <a:pt x="609" y="534"/>
                      <a:pt x="1126" y="443"/>
                      <a:pt x="1642" y="382"/>
                    </a:cubicBezTo>
                    <a:lnTo>
                      <a:pt x="2433" y="261"/>
                    </a:lnTo>
                    <a:cubicBezTo>
                      <a:pt x="2645" y="230"/>
                      <a:pt x="2919" y="230"/>
                      <a:pt x="3162" y="109"/>
                    </a:cubicBezTo>
                    <a:cubicBezTo>
                      <a:pt x="3193" y="109"/>
                      <a:pt x="3193" y="17"/>
                      <a:pt x="3162" y="17"/>
                    </a:cubicBezTo>
                    <a:cubicBezTo>
                      <a:pt x="3063" y="6"/>
                      <a:pt x="2965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5" name="Google Shape;12075;p63"/>
              <p:cNvSpPr/>
              <p:nvPr/>
            </p:nvSpPr>
            <p:spPr>
              <a:xfrm>
                <a:off x="3892425" y="2733625"/>
                <a:ext cx="395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96" extrusionOk="0">
                    <a:moveTo>
                      <a:pt x="1217" y="0"/>
                    </a:moveTo>
                    <a:cubicBezTo>
                      <a:pt x="1095" y="0"/>
                      <a:pt x="943" y="30"/>
                      <a:pt x="822" y="61"/>
                    </a:cubicBezTo>
                    <a:cubicBezTo>
                      <a:pt x="609" y="91"/>
                      <a:pt x="335" y="182"/>
                      <a:pt x="123" y="243"/>
                    </a:cubicBezTo>
                    <a:cubicBezTo>
                      <a:pt x="1" y="243"/>
                      <a:pt x="62" y="395"/>
                      <a:pt x="153" y="395"/>
                    </a:cubicBezTo>
                    <a:cubicBezTo>
                      <a:pt x="366" y="334"/>
                      <a:pt x="609" y="304"/>
                      <a:pt x="882" y="243"/>
                    </a:cubicBezTo>
                    <a:cubicBezTo>
                      <a:pt x="974" y="213"/>
                      <a:pt x="1095" y="213"/>
                      <a:pt x="1217" y="213"/>
                    </a:cubicBezTo>
                    <a:cubicBezTo>
                      <a:pt x="1338" y="213"/>
                      <a:pt x="1490" y="213"/>
                      <a:pt x="1551" y="152"/>
                    </a:cubicBezTo>
                    <a:cubicBezTo>
                      <a:pt x="1582" y="91"/>
                      <a:pt x="1582" y="61"/>
                      <a:pt x="1551" y="30"/>
                    </a:cubicBezTo>
                    <a:cubicBezTo>
                      <a:pt x="1430" y="0"/>
                      <a:pt x="1308" y="0"/>
                      <a:pt x="1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6" name="Google Shape;12076;p63"/>
              <p:cNvSpPr/>
              <p:nvPr/>
            </p:nvSpPr>
            <p:spPr>
              <a:xfrm>
                <a:off x="3895475" y="2780725"/>
                <a:ext cx="311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44" extrusionOk="0">
                    <a:moveTo>
                      <a:pt x="700" y="1"/>
                    </a:moveTo>
                    <a:cubicBezTo>
                      <a:pt x="517" y="1"/>
                      <a:pt x="335" y="31"/>
                      <a:pt x="92" y="31"/>
                    </a:cubicBezTo>
                    <a:cubicBezTo>
                      <a:pt x="1" y="31"/>
                      <a:pt x="1" y="183"/>
                      <a:pt x="92" y="183"/>
                    </a:cubicBezTo>
                    <a:cubicBezTo>
                      <a:pt x="304" y="183"/>
                      <a:pt x="487" y="244"/>
                      <a:pt x="700" y="244"/>
                    </a:cubicBezTo>
                    <a:lnTo>
                      <a:pt x="1004" y="244"/>
                    </a:lnTo>
                    <a:cubicBezTo>
                      <a:pt x="1095" y="244"/>
                      <a:pt x="1247" y="244"/>
                      <a:pt x="1247" y="122"/>
                    </a:cubicBezTo>
                    <a:cubicBezTo>
                      <a:pt x="1247" y="1"/>
                      <a:pt x="1095" y="1"/>
                      <a:pt x="1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7" name="Google Shape;12077;p63"/>
              <p:cNvSpPr/>
              <p:nvPr/>
            </p:nvSpPr>
            <p:spPr>
              <a:xfrm>
                <a:off x="3888625" y="2817950"/>
                <a:ext cx="31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14" extrusionOk="0">
                    <a:moveTo>
                      <a:pt x="670" y="1"/>
                    </a:moveTo>
                    <a:cubicBezTo>
                      <a:pt x="487" y="1"/>
                      <a:pt x="275" y="31"/>
                      <a:pt x="62" y="62"/>
                    </a:cubicBezTo>
                    <a:cubicBezTo>
                      <a:pt x="1" y="123"/>
                      <a:pt x="1" y="214"/>
                      <a:pt x="62" y="214"/>
                    </a:cubicBezTo>
                    <a:lnTo>
                      <a:pt x="670" y="214"/>
                    </a:lnTo>
                    <a:cubicBezTo>
                      <a:pt x="791" y="214"/>
                      <a:pt x="882" y="214"/>
                      <a:pt x="974" y="183"/>
                    </a:cubicBezTo>
                    <a:cubicBezTo>
                      <a:pt x="1065" y="183"/>
                      <a:pt x="1186" y="153"/>
                      <a:pt x="1247" y="123"/>
                    </a:cubicBezTo>
                    <a:cubicBezTo>
                      <a:pt x="1278" y="123"/>
                      <a:pt x="1278" y="62"/>
                      <a:pt x="1247" y="31"/>
                    </a:cubicBezTo>
                    <a:cubicBezTo>
                      <a:pt x="1186" y="1"/>
                      <a:pt x="1065" y="1"/>
                      <a:pt x="9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8" name="Google Shape;12078;p63"/>
              <p:cNvSpPr/>
              <p:nvPr/>
            </p:nvSpPr>
            <p:spPr>
              <a:xfrm>
                <a:off x="3899275" y="2659150"/>
                <a:ext cx="243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05" extrusionOk="0">
                    <a:moveTo>
                      <a:pt x="700" y="0"/>
                    </a:moveTo>
                    <a:cubicBezTo>
                      <a:pt x="639" y="0"/>
                      <a:pt x="548" y="31"/>
                      <a:pt x="487" y="31"/>
                    </a:cubicBezTo>
                    <a:cubicBezTo>
                      <a:pt x="335" y="91"/>
                      <a:pt x="183" y="91"/>
                      <a:pt x="61" y="122"/>
                    </a:cubicBezTo>
                    <a:cubicBezTo>
                      <a:pt x="31" y="122"/>
                      <a:pt x="1" y="183"/>
                      <a:pt x="1" y="243"/>
                    </a:cubicBezTo>
                    <a:cubicBezTo>
                      <a:pt x="31" y="304"/>
                      <a:pt x="61" y="304"/>
                      <a:pt x="92" y="304"/>
                    </a:cubicBezTo>
                    <a:cubicBezTo>
                      <a:pt x="244" y="274"/>
                      <a:pt x="396" y="274"/>
                      <a:pt x="517" y="243"/>
                    </a:cubicBezTo>
                    <a:cubicBezTo>
                      <a:pt x="608" y="243"/>
                      <a:pt x="669" y="183"/>
                      <a:pt x="760" y="183"/>
                    </a:cubicBezTo>
                    <a:cubicBezTo>
                      <a:pt x="791" y="183"/>
                      <a:pt x="821" y="183"/>
                      <a:pt x="852" y="152"/>
                    </a:cubicBezTo>
                    <a:cubicBezTo>
                      <a:pt x="912" y="152"/>
                      <a:pt x="943" y="122"/>
                      <a:pt x="943" y="91"/>
                    </a:cubicBezTo>
                    <a:cubicBezTo>
                      <a:pt x="973" y="91"/>
                      <a:pt x="943" y="31"/>
                      <a:pt x="943" y="31"/>
                    </a:cubicBezTo>
                    <a:cubicBezTo>
                      <a:pt x="912" y="31"/>
                      <a:pt x="852" y="0"/>
                      <a:pt x="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9" name="Google Shape;12079;p63"/>
              <p:cNvSpPr/>
              <p:nvPr/>
            </p:nvSpPr>
            <p:spPr>
              <a:xfrm>
                <a:off x="3903075" y="2424175"/>
                <a:ext cx="54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372" extrusionOk="0">
                    <a:moveTo>
                      <a:pt x="2017" y="1"/>
                    </a:moveTo>
                    <a:cubicBezTo>
                      <a:pt x="1723" y="1"/>
                      <a:pt x="1413" y="72"/>
                      <a:pt x="1125" y="98"/>
                    </a:cubicBezTo>
                    <a:cubicBezTo>
                      <a:pt x="791" y="129"/>
                      <a:pt x="396" y="159"/>
                      <a:pt x="61" y="220"/>
                    </a:cubicBezTo>
                    <a:cubicBezTo>
                      <a:pt x="0" y="220"/>
                      <a:pt x="0" y="372"/>
                      <a:pt x="61" y="372"/>
                    </a:cubicBezTo>
                    <a:cubicBezTo>
                      <a:pt x="396" y="311"/>
                      <a:pt x="791" y="281"/>
                      <a:pt x="1125" y="250"/>
                    </a:cubicBezTo>
                    <a:cubicBezTo>
                      <a:pt x="1459" y="220"/>
                      <a:pt x="1855" y="220"/>
                      <a:pt x="2159" y="98"/>
                    </a:cubicBezTo>
                    <a:cubicBezTo>
                      <a:pt x="2189" y="98"/>
                      <a:pt x="2189" y="7"/>
                      <a:pt x="2159" y="7"/>
                    </a:cubicBezTo>
                    <a:cubicBezTo>
                      <a:pt x="2112" y="3"/>
                      <a:pt x="2065" y="1"/>
                      <a:pt x="2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0" name="Google Shape;12080;p63"/>
              <p:cNvSpPr/>
              <p:nvPr/>
            </p:nvSpPr>
            <p:spPr>
              <a:xfrm>
                <a:off x="3904600" y="2363550"/>
                <a:ext cx="410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05" extrusionOk="0">
                    <a:moveTo>
                      <a:pt x="1216" y="0"/>
                    </a:moveTo>
                    <a:cubicBezTo>
                      <a:pt x="1095" y="0"/>
                      <a:pt x="943" y="61"/>
                      <a:pt x="851" y="61"/>
                    </a:cubicBezTo>
                    <a:cubicBezTo>
                      <a:pt x="578" y="92"/>
                      <a:pt x="335" y="122"/>
                      <a:pt x="91" y="152"/>
                    </a:cubicBezTo>
                    <a:cubicBezTo>
                      <a:pt x="0" y="213"/>
                      <a:pt x="0" y="304"/>
                      <a:pt x="91" y="304"/>
                    </a:cubicBezTo>
                    <a:cubicBezTo>
                      <a:pt x="335" y="304"/>
                      <a:pt x="578" y="304"/>
                      <a:pt x="851" y="274"/>
                    </a:cubicBezTo>
                    <a:cubicBezTo>
                      <a:pt x="943" y="274"/>
                      <a:pt x="1095" y="244"/>
                      <a:pt x="1216" y="244"/>
                    </a:cubicBezTo>
                    <a:lnTo>
                      <a:pt x="1398" y="244"/>
                    </a:lnTo>
                    <a:cubicBezTo>
                      <a:pt x="1490" y="244"/>
                      <a:pt x="1520" y="213"/>
                      <a:pt x="1611" y="152"/>
                    </a:cubicBezTo>
                    <a:cubicBezTo>
                      <a:pt x="1642" y="122"/>
                      <a:pt x="1642" y="92"/>
                      <a:pt x="1611" y="61"/>
                    </a:cubicBezTo>
                    <a:cubicBezTo>
                      <a:pt x="1520" y="0"/>
                      <a:pt x="1490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1" name="Google Shape;12081;p63"/>
              <p:cNvSpPr/>
              <p:nvPr/>
            </p:nvSpPr>
            <p:spPr>
              <a:xfrm>
                <a:off x="3908400" y="2266825"/>
                <a:ext cx="4257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44" extrusionOk="0">
                    <a:moveTo>
                      <a:pt x="1518" y="1"/>
                    </a:moveTo>
                    <a:cubicBezTo>
                      <a:pt x="1306" y="1"/>
                      <a:pt x="1109" y="45"/>
                      <a:pt x="912" y="70"/>
                    </a:cubicBezTo>
                    <a:lnTo>
                      <a:pt x="122" y="192"/>
                    </a:lnTo>
                    <a:cubicBezTo>
                      <a:pt x="0" y="192"/>
                      <a:pt x="31" y="343"/>
                      <a:pt x="122" y="343"/>
                    </a:cubicBezTo>
                    <a:lnTo>
                      <a:pt x="912" y="222"/>
                    </a:lnTo>
                    <a:cubicBezTo>
                      <a:pt x="1186" y="192"/>
                      <a:pt x="1459" y="192"/>
                      <a:pt x="1672" y="70"/>
                    </a:cubicBezTo>
                    <a:cubicBezTo>
                      <a:pt x="1702" y="70"/>
                      <a:pt x="1702" y="9"/>
                      <a:pt x="1672" y="9"/>
                    </a:cubicBezTo>
                    <a:cubicBezTo>
                      <a:pt x="1620" y="3"/>
                      <a:pt x="1569" y="1"/>
                      <a:pt x="1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2" name="Google Shape;12082;p63"/>
              <p:cNvSpPr/>
              <p:nvPr/>
            </p:nvSpPr>
            <p:spPr>
              <a:xfrm>
                <a:off x="3915225" y="2290250"/>
                <a:ext cx="20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58" extrusionOk="0">
                    <a:moveTo>
                      <a:pt x="745" y="1"/>
                    </a:moveTo>
                    <a:cubicBezTo>
                      <a:pt x="707" y="1"/>
                      <a:pt x="659" y="14"/>
                      <a:pt x="639" y="14"/>
                    </a:cubicBezTo>
                    <a:cubicBezTo>
                      <a:pt x="578" y="14"/>
                      <a:pt x="518" y="14"/>
                      <a:pt x="457" y="45"/>
                    </a:cubicBezTo>
                    <a:cubicBezTo>
                      <a:pt x="335" y="45"/>
                      <a:pt x="214" y="106"/>
                      <a:pt x="122" y="106"/>
                    </a:cubicBezTo>
                    <a:cubicBezTo>
                      <a:pt x="62" y="106"/>
                      <a:pt x="31" y="136"/>
                      <a:pt x="31" y="166"/>
                    </a:cubicBezTo>
                    <a:cubicBezTo>
                      <a:pt x="1" y="197"/>
                      <a:pt x="31" y="258"/>
                      <a:pt x="62" y="258"/>
                    </a:cubicBezTo>
                    <a:cubicBezTo>
                      <a:pt x="183" y="258"/>
                      <a:pt x="305" y="197"/>
                      <a:pt x="457" y="197"/>
                    </a:cubicBezTo>
                    <a:cubicBezTo>
                      <a:pt x="518" y="197"/>
                      <a:pt x="578" y="197"/>
                      <a:pt x="639" y="166"/>
                    </a:cubicBezTo>
                    <a:cubicBezTo>
                      <a:pt x="670" y="166"/>
                      <a:pt x="730" y="166"/>
                      <a:pt x="730" y="136"/>
                    </a:cubicBezTo>
                    <a:cubicBezTo>
                      <a:pt x="761" y="136"/>
                      <a:pt x="791" y="136"/>
                      <a:pt x="791" y="106"/>
                    </a:cubicBezTo>
                    <a:cubicBezTo>
                      <a:pt x="821" y="106"/>
                      <a:pt x="791" y="45"/>
                      <a:pt x="791" y="14"/>
                    </a:cubicBezTo>
                    <a:cubicBezTo>
                      <a:pt x="781" y="4"/>
                      <a:pt x="764" y="1"/>
                      <a:pt x="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3" name="Google Shape;12083;p63"/>
              <p:cNvSpPr/>
              <p:nvPr/>
            </p:nvSpPr>
            <p:spPr>
              <a:xfrm>
                <a:off x="3926625" y="2026925"/>
                <a:ext cx="463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6" extrusionOk="0">
                    <a:moveTo>
                      <a:pt x="1399" y="0"/>
                    </a:moveTo>
                    <a:cubicBezTo>
                      <a:pt x="1247" y="0"/>
                      <a:pt x="1095" y="0"/>
                      <a:pt x="943" y="31"/>
                    </a:cubicBezTo>
                    <a:cubicBezTo>
                      <a:pt x="791" y="31"/>
                      <a:pt x="639" y="61"/>
                      <a:pt x="487" y="91"/>
                    </a:cubicBezTo>
                    <a:cubicBezTo>
                      <a:pt x="335" y="152"/>
                      <a:pt x="214" y="183"/>
                      <a:pt x="62" y="243"/>
                    </a:cubicBezTo>
                    <a:cubicBezTo>
                      <a:pt x="1" y="304"/>
                      <a:pt x="31" y="395"/>
                      <a:pt x="122" y="395"/>
                    </a:cubicBezTo>
                    <a:cubicBezTo>
                      <a:pt x="365" y="334"/>
                      <a:pt x="669" y="304"/>
                      <a:pt x="973" y="304"/>
                    </a:cubicBezTo>
                    <a:cubicBezTo>
                      <a:pt x="1125" y="304"/>
                      <a:pt x="1247" y="304"/>
                      <a:pt x="1399" y="243"/>
                    </a:cubicBezTo>
                    <a:cubicBezTo>
                      <a:pt x="1551" y="243"/>
                      <a:pt x="1673" y="243"/>
                      <a:pt x="1824" y="183"/>
                    </a:cubicBezTo>
                    <a:cubicBezTo>
                      <a:pt x="1855" y="152"/>
                      <a:pt x="1855" y="91"/>
                      <a:pt x="1824" y="61"/>
                    </a:cubicBezTo>
                    <a:cubicBezTo>
                      <a:pt x="1703" y="0"/>
                      <a:pt x="1551" y="0"/>
                      <a:pt x="1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4" name="Google Shape;12084;p63"/>
              <p:cNvSpPr/>
              <p:nvPr/>
            </p:nvSpPr>
            <p:spPr>
              <a:xfrm>
                <a:off x="3928500" y="1998800"/>
                <a:ext cx="217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14" extrusionOk="0">
                    <a:moveTo>
                      <a:pt x="655" y="1"/>
                    </a:moveTo>
                    <a:cubicBezTo>
                      <a:pt x="564" y="1"/>
                      <a:pt x="534" y="1"/>
                      <a:pt x="442" y="61"/>
                    </a:cubicBezTo>
                    <a:cubicBezTo>
                      <a:pt x="382" y="61"/>
                      <a:pt x="351" y="61"/>
                      <a:pt x="260" y="92"/>
                    </a:cubicBezTo>
                    <a:cubicBezTo>
                      <a:pt x="199" y="92"/>
                      <a:pt x="139" y="122"/>
                      <a:pt x="78" y="122"/>
                    </a:cubicBezTo>
                    <a:cubicBezTo>
                      <a:pt x="68" y="119"/>
                      <a:pt x="59" y="117"/>
                      <a:pt x="53" y="117"/>
                    </a:cubicBezTo>
                    <a:cubicBezTo>
                      <a:pt x="0" y="117"/>
                      <a:pt x="54" y="213"/>
                      <a:pt x="108" y="213"/>
                    </a:cubicBezTo>
                    <a:lnTo>
                      <a:pt x="503" y="213"/>
                    </a:lnTo>
                    <a:cubicBezTo>
                      <a:pt x="564" y="213"/>
                      <a:pt x="594" y="213"/>
                      <a:pt x="686" y="152"/>
                    </a:cubicBezTo>
                    <a:cubicBezTo>
                      <a:pt x="716" y="152"/>
                      <a:pt x="716" y="152"/>
                      <a:pt x="746" y="122"/>
                    </a:cubicBezTo>
                    <a:cubicBezTo>
                      <a:pt x="807" y="122"/>
                      <a:pt x="838" y="122"/>
                      <a:pt x="838" y="92"/>
                    </a:cubicBezTo>
                    <a:cubicBezTo>
                      <a:pt x="868" y="92"/>
                      <a:pt x="868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5" name="Google Shape;12085;p63"/>
              <p:cNvSpPr/>
              <p:nvPr/>
            </p:nvSpPr>
            <p:spPr>
              <a:xfrm>
                <a:off x="3928475" y="1779950"/>
                <a:ext cx="1121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708" extrusionOk="0">
                    <a:moveTo>
                      <a:pt x="4395" y="1"/>
                    </a:moveTo>
                    <a:cubicBezTo>
                      <a:pt x="4213" y="1"/>
                      <a:pt x="4061" y="61"/>
                      <a:pt x="3909" y="153"/>
                    </a:cubicBezTo>
                    <a:cubicBezTo>
                      <a:pt x="3726" y="213"/>
                      <a:pt x="3513" y="244"/>
                      <a:pt x="3331" y="335"/>
                    </a:cubicBezTo>
                    <a:cubicBezTo>
                      <a:pt x="2997" y="457"/>
                      <a:pt x="2632" y="608"/>
                      <a:pt x="2267" y="700"/>
                    </a:cubicBezTo>
                    <a:cubicBezTo>
                      <a:pt x="1568" y="973"/>
                      <a:pt x="839" y="1247"/>
                      <a:pt x="109" y="1551"/>
                    </a:cubicBezTo>
                    <a:cubicBezTo>
                      <a:pt x="1" y="1605"/>
                      <a:pt x="37" y="1708"/>
                      <a:pt x="90" y="1708"/>
                    </a:cubicBezTo>
                    <a:cubicBezTo>
                      <a:pt x="96" y="1708"/>
                      <a:pt x="103" y="1706"/>
                      <a:pt x="109" y="1703"/>
                    </a:cubicBezTo>
                    <a:cubicBezTo>
                      <a:pt x="839" y="1429"/>
                      <a:pt x="1599" y="1125"/>
                      <a:pt x="2358" y="852"/>
                    </a:cubicBezTo>
                    <a:cubicBezTo>
                      <a:pt x="2723" y="700"/>
                      <a:pt x="3118" y="608"/>
                      <a:pt x="3453" y="457"/>
                    </a:cubicBezTo>
                    <a:cubicBezTo>
                      <a:pt x="3635" y="365"/>
                      <a:pt x="3848" y="335"/>
                      <a:pt x="4030" y="244"/>
                    </a:cubicBezTo>
                    <a:cubicBezTo>
                      <a:pt x="4182" y="213"/>
                      <a:pt x="4334" y="183"/>
                      <a:pt x="4456" y="61"/>
                    </a:cubicBezTo>
                    <a:cubicBezTo>
                      <a:pt x="4486" y="31"/>
                      <a:pt x="4456" y="1"/>
                      <a:pt x="4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6" name="Google Shape;12086;p63"/>
              <p:cNvSpPr/>
              <p:nvPr/>
            </p:nvSpPr>
            <p:spPr>
              <a:xfrm>
                <a:off x="3928150" y="1841500"/>
                <a:ext cx="585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883" extrusionOk="0">
                    <a:moveTo>
                      <a:pt x="2250" y="1"/>
                    </a:moveTo>
                    <a:cubicBezTo>
                      <a:pt x="2067" y="1"/>
                      <a:pt x="1855" y="122"/>
                      <a:pt x="1703" y="153"/>
                    </a:cubicBezTo>
                    <a:cubicBezTo>
                      <a:pt x="1520" y="213"/>
                      <a:pt x="1368" y="274"/>
                      <a:pt x="1186" y="335"/>
                    </a:cubicBezTo>
                    <a:cubicBezTo>
                      <a:pt x="821" y="487"/>
                      <a:pt x="456" y="609"/>
                      <a:pt x="92" y="761"/>
                    </a:cubicBezTo>
                    <a:cubicBezTo>
                      <a:pt x="1" y="761"/>
                      <a:pt x="61" y="882"/>
                      <a:pt x="122" y="882"/>
                    </a:cubicBezTo>
                    <a:cubicBezTo>
                      <a:pt x="517" y="761"/>
                      <a:pt x="852" y="609"/>
                      <a:pt x="1216" y="487"/>
                    </a:cubicBezTo>
                    <a:cubicBezTo>
                      <a:pt x="1429" y="426"/>
                      <a:pt x="1581" y="365"/>
                      <a:pt x="1763" y="305"/>
                    </a:cubicBezTo>
                    <a:cubicBezTo>
                      <a:pt x="1946" y="213"/>
                      <a:pt x="2128" y="183"/>
                      <a:pt x="2280" y="61"/>
                    </a:cubicBezTo>
                    <a:cubicBezTo>
                      <a:pt x="2341" y="31"/>
                      <a:pt x="2341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7" name="Google Shape;12087;p63"/>
              <p:cNvSpPr/>
              <p:nvPr/>
            </p:nvSpPr>
            <p:spPr>
              <a:xfrm>
                <a:off x="3931200" y="1889475"/>
                <a:ext cx="403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23" extrusionOk="0">
                    <a:moveTo>
                      <a:pt x="1400" y="1"/>
                    </a:moveTo>
                    <a:cubicBezTo>
                      <a:pt x="1307" y="1"/>
                      <a:pt x="1209" y="36"/>
                      <a:pt x="1125" y="57"/>
                    </a:cubicBezTo>
                    <a:cubicBezTo>
                      <a:pt x="1034" y="88"/>
                      <a:pt x="912" y="88"/>
                      <a:pt x="760" y="118"/>
                    </a:cubicBezTo>
                    <a:cubicBezTo>
                      <a:pt x="486" y="209"/>
                      <a:pt x="274" y="240"/>
                      <a:pt x="0" y="300"/>
                    </a:cubicBezTo>
                    <a:cubicBezTo>
                      <a:pt x="0" y="300"/>
                      <a:pt x="0" y="422"/>
                      <a:pt x="91" y="422"/>
                    </a:cubicBezTo>
                    <a:cubicBezTo>
                      <a:pt x="334" y="392"/>
                      <a:pt x="578" y="361"/>
                      <a:pt x="851" y="270"/>
                    </a:cubicBezTo>
                    <a:cubicBezTo>
                      <a:pt x="942" y="240"/>
                      <a:pt x="1064" y="240"/>
                      <a:pt x="1216" y="209"/>
                    </a:cubicBezTo>
                    <a:cubicBezTo>
                      <a:pt x="1338" y="179"/>
                      <a:pt x="1490" y="179"/>
                      <a:pt x="1550" y="88"/>
                    </a:cubicBezTo>
                    <a:cubicBezTo>
                      <a:pt x="1611" y="57"/>
                      <a:pt x="1550" y="27"/>
                      <a:pt x="1520" y="27"/>
                    </a:cubicBezTo>
                    <a:cubicBezTo>
                      <a:pt x="1482" y="8"/>
                      <a:pt x="1442" y="1"/>
                      <a:pt x="1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8" name="Google Shape;12088;p63"/>
              <p:cNvSpPr/>
              <p:nvPr/>
            </p:nvSpPr>
            <p:spPr>
              <a:xfrm>
                <a:off x="3923600" y="1927475"/>
                <a:ext cx="479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74" extrusionOk="0">
                    <a:moveTo>
                      <a:pt x="1683" y="1"/>
                    </a:moveTo>
                    <a:cubicBezTo>
                      <a:pt x="1578" y="1"/>
                      <a:pt x="1473" y="36"/>
                      <a:pt x="1368" y="57"/>
                    </a:cubicBezTo>
                    <a:cubicBezTo>
                      <a:pt x="1216" y="88"/>
                      <a:pt x="1064" y="118"/>
                      <a:pt x="942" y="179"/>
                    </a:cubicBezTo>
                    <a:cubicBezTo>
                      <a:pt x="638" y="239"/>
                      <a:pt x="335" y="361"/>
                      <a:pt x="91" y="422"/>
                    </a:cubicBezTo>
                    <a:cubicBezTo>
                      <a:pt x="0" y="483"/>
                      <a:pt x="31" y="574"/>
                      <a:pt x="122" y="574"/>
                    </a:cubicBezTo>
                    <a:cubicBezTo>
                      <a:pt x="426" y="513"/>
                      <a:pt x="730" y="483"/>
                      <a:pt x="1034" y="391"/>
                    </a:cubicBezTo>
                    <a:cubicBezTo>
                      <a:pt x="1186" y="361"/>
                      <a:pt x="1338" y="331"/>
                      <a:pt x="1459" y="270"/>
                    </a:cubicBezTo>
                    <a:cubicBezTo>
                      <a:pt x="1611" y="239"/>
                      <a:pt x="1763" y="209"/>
                      <a:pt x="1854" y="88"/>
                    </a:cubicBezTo>
                    <a:cubicBezTo>
                      <a:pt x="1915" y="57"/>
                      <a:pt x="1854" y="27"/>
                      <a:pt x="1824" y="27"/>
                    </a:cubicBezTo>
                    <a:cubicBezTo>
                      <a:pt x="1777" y="8"/>
                      <a:pt x="1730" y="1"/>
                      <a:pt x="1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9" name="Google Shape;12089;p63"/>
              <p:cNvSpPr/>
              <p:nvPr/>
            </p:nvSpPr>
            <p:spPr>
              <a:xfrm>
                <a:off x="3927775" y="1963500"/>
                <a:ext cx="399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0" extrusionOk="0">
                    <a:moveTo>
                      <a:pt x="1458" y="1"/>
                    </a:moveTo>
                    <a:cubicBezTo>
                      <a:pt x="1417" y="1"/>
                      <a:pt x="1363" y="14"/>
                      <a:pt x="1323" y="14"/>
                    </a:cubicBezTo>
                    <a:cubicBezTo>
                      <a:pt x="1231" y="14"/>
                      <a:pt x="1201" y="14"/>
                      <a:pt x="1110" y="45"/>
                    </a:cubicBezTo>
                    <a:cubicBezTo>
                      <a:pt x="1019" y="105"/>
                      <a:pt x="897" y="105"/>
                      <a:pt x="775" y="136"/>
                    </a:cubicBezTo>
                    <a:cubicBezTo>
                      <a:pt x="563" y="166"/>
                      <a:pt x="289" y="257"/>
                      <a:pt x="76" y="288"/>
                    </a:cubicBezTo>
                    <a:cubicBezTo>
                      <a:pt x="58" y="270"/>
                      <a:pt x="45" y="262"/>
                      <a:pt x="36" y="262"/>
                    </a:cubicBezTo>
                    <a:cubicBezTo>
                      <a:pt x="1" y="262"/>
                      <a:pt x="40" y="379"/>
                      <a:pt x="137" y="379"/>
                    </a:cubicBezTo>
                    <a:cubicBezTo>
                      <a:pt x="380" y="349"/>
                      <a:pt x="623" y="318"/>
                      <a:pt x="867" y="288"/>
                    </a:cubicBezTo>
                    <a:cubicBezTo>
                      <a:pt x="988" y="227"/>
                      <a:pt x="1079" y="227"/>
                      <a:pt x="1201" y="197"/>
                    </a:cubicBezTo>
                    <a:cubicBezTo>
                      <a:pt x="1262" y="197"/>
                      <a:pt x="1323" y="166"/>
                      <a:pt x="1383" y="166"/>
                    </a:cubicBezTo>
                    <a:cubicBezTo>
                      <a:pt x="1444" y="136"/>
                      <a:pt x="1505" y="136"/>
                      <a:pt x="1535" y="105"/>
                    </a:cubicBezTo>
                    <a:cubicBezTo>
                      <a:pt x="1596" y="45"/>
                      <a:pt x="1535" y="14"/>
                      <a:pt x="1505" y="14"/>
                    </a:cubicBezTo>
                    <a:cubicBezTo>
                      <a:pt x="1495" y="4"/>
                      <a:pt x="1478" y="1"/>
                      <a:pt x="1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0" name="Google Shape;12090;p63"/>
              <p:cNvSpPr/>
              <p:nvPr/>
            </p:nvSpPr>
            <p:spPr>
              <a:xfrm>
                <a:off x="3926800" y="2062625"/>
                <a:ext cx="3177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249" extrusionOk="0">
                    <a:moveTo>
                      <a:pt x="632" y="1"/>
                    </a:moveTo>
                    <a:cubicBezTo>
                      <a:pt x="510" y="1"/>
                      <a:pt x="450" y="31"/>
                      <a:pt x="328" y="31"/>
                    </a:cubicBezTo>
                    <a:cubicBezTo>
                      <a:pt x="207" y="31"/>
                      <a:pt x="146" y="92"/>
                      <a:pt x="55" y="122"/>
                    </a:cubicBezTo>
                    <a:cubicBezTo>
                      <a:pt x="0" y="149"/>
                      <a:pt x="19" y="249"/>
                      <a:pt x="88" y="249"/>
                    </a:cubicBezTo>
                    <a:cubicBezTo>
                      <a:pt x="96" y="249"/>
                      <a:pt x="105" y="247"/>
                      <a:pt x="115" y="244"/>
                    </a:cubicBezTo>
                    <a:cubicBezTo>
                      <a:pt x="298" y="183"/>
                      <a:pt x="480" y="183"/>
                      <a:pt x="662" y="183"/>
                    </a:cubicBezTo>
                    <a:lnTo>
                      <a:pt x="1210" y="183"/>
                    </a:lnTo>
                    <a:cubicBezTo>
                      <a:pt x="1240" y="183"/>
                      <a:pt x="1270" y="122"/>
                      <a:pt x="1210" y="122"/>
                    </a:cubicBezTo>
                    <a:cubicBezTo>
                      <a:pt x="1179" y="122"/>
                      <a:pt x="1118" y="122"/>
                      <a:pt x="1118" y="92"/>
                    </a:cubicBezTo>
                    <a:cubicBezTo>
                      <a:pt x="1118" y="92"/>
                      <a:pt x="1088" y="92"/>
                      <a:pt x="1088" y="31"/>
                    </a:cubicBezTo>
                    <a:cubicBezTo>
                      <a:pt x="1058" y="31"/>
                      <a:pt x="966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1" name="Google Shape;12091;p63"/>
              <p:cNvSpPr/>
              <p:nvPr/>
            </p:nvSpPr>
            <p:spPr>
              <a:xfrm>
                <a:off x="3908400" y="2239000"/>
                <a:ext cx="258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72" extrusionOk="0">
                    <a:moveTo>
                      <a:pt x="913" y="1"/>
                    </a:moveTo>
                    <a:cubicBezTo>
                      <a:pt x="902" y="1"/>
                      <a:pt x="892" y="8"/>
                      <a:pt x="882" y="28"/>
                    </a:cubicBezTo>
                    <a:lnTo>
                      <a:pt x="760" y="28"/>
                    </a:lnTo>
                    <a:cubicBezTo>
                      <a:pt x="699" y="28"/>
                      <a:pt x="608" y="28"/>
                      <a:pt x="547" y="58"/>
                    </a:cubicBezTo>
                    <a:cubicBezTo>
                      <a:pt x="395" y="89"/>
                      <a:pt x="274" y="119"/>
                      <a:pt x="122" y="119"/>
                    </a:cubicBezTo>
                    <a:cubicBezTo>
                      <a:pt x="0" y="119"/>
                      <a:pt x="31" y="271"/>
                      <a:pt x="122" y="271"/>
                    </a:cubicBezTo>
                    <a:cubicBezTo>
                      <a:pt x="274" y="271"/>
                      <a:pt x="395" y="241"/>
                      <a:pt x="547" y="241"/>
                    </a:cubicBezTo>
                    <a:cubicBezTo>
                      <a:pt x="608" y="241"/>
                      <a:pt x="699" y="210"/>
                      <a:pt x="760" y="210"/>
                    </a:cubicBezTo>
                    <a:cubicBezTo>
                      <a:pt x="791" y="210"/>
                      <a:pt x="851" y="210"/>
                      <a:pt x="882" y="180"/>
                    </a:cubicBezTo>
                    <a:cubicBezTo>
                      <a:pt x="912" y="180"/>
                      <a:pt x="943" y="119"/>
                      <a:pt x="1003" y="119"/>
                    </a:cubicBezTo>
                    <a:cubicBezTo>
                      <a:pt x="1034" y="89"/>
                      <a:pt x="1034" y="28"/>
                      <a:pt x="1003" y="28"/>
                    </a:cubicBezTo>
                    <a:cubicBezTo>
                      <a:pt x="963" y="28"/>
                      <a:pt x="936" y="1"/>
                      <a:pt x="9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2" name="Google Shape;12092;p63"/>
              <p:cNvSpPr/>
              <p:nvPr/>
            </p:nvSpPr>
            <p:spPr>
              <a:xfrm>
                <a:off x="3906875" y="2468225"/>
                <a:ext cx="3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434" extrusionOk="0">
                    <a:moveTo>
                      <a:pt x="1422" y="0"/>
                    </a:moveTo>
                    <a:cubicBezTo>
                      <a:pt x="1222" y="0"/>
                      <a:pt x="1027" y="55"/>
                      <a:pt x="852" y="130"/>
                    </a:cubicBezTo>
                    <a:cubicBezTo>
                      <a:pt x="639" y="160"/>
                      <a:pt x="396" y="221"/>
                      <a:pt x="152" y="282"/>
                    </a:cubicBezTo>
                    <a:cubicBezTo>
                      <a:pt x="0" y="312"/>
                      <a:pt x="61" y="434"/>
                      <a:pt x="152" y="434"/>
                    </a:cubicBezTo>
                    <a:cubicBezTo>
                      <a:pt x="365" y="373"/>
                      <a:pt x="608" y="342"/>
                      <a:pt x="852" y="282"/>
                    </a:cubicBezTo>
                    <a:cubicBezTo>
                      <a:pt x="1095" y="221"/>
                      <a:pt x="1307" y="190"/>
                      <a:pt x="1551" y="69"/>
                    </a:cubicBezTo>
                    <a:cubicBezTo>
                      <a:pt x="1581" y="69"/>
                      <a:pt x="1551" y="38"/>
                      <a:pt x="1551" y="8"/>
                    </a:cubicBezTo>
                    <a:cubicBezTo>
                      <a:pt x="1508" y="3"/>
                      <a:pt x="1464" y="0"/>
                      <a:pt x="1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3" name="Google Shape;12093;p63"/>
              <p:cNvSpPr/>
              <p:nvPr/>
            </p:nvSpPr>
            <p:spPr>
              <a:xfrm>
                <a:off x="3909150" y="2506400"/>
                <a:ext cx="182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23" extrusionOk="0">
                    <a:moveTo>
                      <a:pt x="92" y="1"/>
                    </a:moveTo>
                    <a:cubicBezTo>
                      <a:pt x="61" y="1"/>
                      <a:pt x="1" y="31"/>
                      <a:pt x="1" y="62"/>
                    </a:cubicBezTo>
                    <a:cubicBezTo>
                      <a:pt x="1" y="62"/>
                      <a:pt x="61" y="122"/>
                      <a:pt x="92" y="122"/>
                    </a:cubicBezTo>
                    <a:lnTo>
                      <a:pt x="578" y="122"/>
                    </a:lnTo>
                    <a:cubicBezTo>
                      <a:pt x="609" y="122"/>
                      <a:pt x="639" y="62"/>
                      <a:pt x="639" y="62"/>
                    </a:cubicBezTo>
                    <a:cubicBezTo>
                      <a:pt x="700" y="62"/>
                      <a:pt x="700" y="31"/>
                      <a:pt x="730" y="31"/>
                    </a:cubicBez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4" name="Google Shape;12094;p63"/>
              <p:cNvSpPr/>
              <p:nvPr/>
            </p:nvSpPr>
            <p:spPr>
              <a:xfrm>
                <a:off x="3888625" y="2867025"/>
                <a:ext cx="281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88" extrusionOk="0">
                    <a:moveTo>
                      <a:pt x="875" y="0"/>
                    </a:moveTo>
                    <a:cubicBezTo>
                      <a:pt x="825" y="0"/>
                      <a:pt x="771" y="14"/>
                      <a:pt x="730" y="14"/>
                    </a:cubicBezTo>
                    <a:cubicBezTo>
                      <a:pt x="639" y="14"/>
                      <a:pt x="578" y="14"/>
                      <a:pt x="518" y="44"/>
                    </a:cubicBezTo>
                    <a:lnTo>
                      <a:pt x="123" y="44"/>
                    </a:lnTo>
                    <a:cubicBezTo>
                      <a:pt x="31" y="135"/>
                      <a:pt x="1" y="226"/>
                      <a:pt x="62" y="226"/>
                    </a:cubicBezTo>
                    <a:lnTo>
                      <a:pt x="183" y="226"/>
                    </a:lnTo>
                    <a:cubicBezTo>
                      <a:pt x="214" y="226"/>
                      <a:pt x="275" y="287"/>
                      <a:pt x="305" y="287"/>
                    </a:cubicBezTo>
                    <a:lnTo>
                      <a:pt x="518" y="287"/>
                    </a:lnTo>
                    <a:cubicBezTo>
                      <a:pt x="609" y="287"/>
                      <a:pt x="670" y="287"/>
                      <a:pt x="761" y="226"/>
                    </a:cubicBezTo>
                    <a:lnTo>
                      <a:pt x="882" y="226"/>
                    </a:lnTo>
                    <a:cubicBezTo>
                      <a:pt x="913" y="226"/>
                      <a:pt x="943" y="197"/>
                      <a:pt x="973" y="166"/>
                    </a:cubicBezTo>
                    <a:lnTo>
                      <a:pt x="973" y="166"/>
                    </a:lnTo>
                    <a:lnTo>
                      <a:pt x="943" y="196"/>
                    </a:lnTo>
                    <a:cubicBezTo>
                      <a:pt x="974" y="196"/>
                      <a:pt x="1065" y="166"/>
                      <a:pt x="1095" y="135"/>
                    </a:cubicBezTo>
                    <a:cubicBezTo>
                      <a:pt x="1126" y="74"/>
                      <a:pt x="1095" y="44"/>
                      <a:pt x="1065" y="14"/>
                    </a:cubicBezTo>
                    <a:lnTo>
                      <a:pt x="943" y="14"/>
                    </a:lnTo>
                    <a:cubicBezTo>
                      <a:pt x="923" y="4"/>
                      <a:pt x="899" y="0"/>
                      <a:pt x="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5" name="Google Shape;12095;p63"/>
              <p:cNvSpPr/>
              <p:nvPr/>
            </p:nvSpPr>
            <p:spPr>
              <a:xfrm>
                <a:off x="3888625" y="2994250"/>
                <a:ext cx="319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366" extrusionOk="0">
                    <a:moveTo>
                      <a:pt x="1095" y="1"/>
                    </a:moveTo>
                    <a:cubicBezTo>
                      <a:pt x="1065" y="1"/>
                      <a:pt x="974" y="1"/>
                      <a:pt x="943" y="61"/>
                    </a:cubicBezTo>
                    <a:cubicBezTo>
                      <a:pt x="822" y="61"/>
                      <a:pt x="761" y="92"/>
                      <a:pt x="639" y="92"/>
                    </a:cubicBezTo>
                    <a:cubicBezTo>
                      <a:pt x="457" y="122"/>
                      <a:pt x="214" y="153"/>
                      <a:pt x="31" y="213"/>
                    </a:cubicBezTo>
                    <a:cubicBezTo>
                      <a:pt x="1" y="213"/>
                      <a:pt x="1" y="365"/>
                      <a:pt x="62" y="365"/>
                    </a:cubicBezTo>
                    <a:cubicBezTo>
                      <a:pt x="275" y="305"/>
                      <a:pt x="487" y="305"/>
                      <a:pt x="670" y="274"/>
                    </a:cubicBezTo>
                    <a:cubicBezTo>
                      <a:pt x="791" y="274"/>
                      <a:pt x="882" y="244"/>
                      <a:pt x="974" y="244"/>
                    </a:cubicBezTo>
                    <a:cubicBezTo>
                      <a:pt x="1034" y="244"/>
                      <a:pt x="1095" y="244"/>
                      <a:pt x="1126" y="213"/>
                    </a:cubicBezTo>
                    <a:cubicBezTo>
                      <a:pt x="1186" y="213"/>
                      <a:pt x="1217" y="153"/>
                      <a:pt x="1247" y="122"/>
                    </a:cubicBezTo>
                    <a:cubicBezTo>
                      <a:pt x="1278" y="92"/>
                      <a:pt x="1247" y="61"/>
                      <a:pt x="1247" y="61"/>
                    </a:cubicBezTo>
                    <a:cubicBezTo>
                      <a:pt x="1217" y="1"/>
                      <a:pt x="1186" y="1"/>
                      <a:pt x="1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6" name="Google Shape;12096;p63"/>
              <p:cNvSpPr/>
              <p:nvPr/>
            </p:nvSpPr>
            <p:spPr>
              <a:xfrm>
                <a:off x="3887875" y="2977950"/>
                <a:ext cx="175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88" extrusionOk="0">
                    <a:moveTo>
                      <a:pt x="623" y="1"/>
                    </a:moveTo>
                    <a:cubicBezTo>
                      <a:pt x="585" y="1"/>
                      <a:pt x="538" y="14"/>
                      <a:pt x="517" y="14"/>
                    </a:cubicBezTo>
                    <a:cubicBezTo>
                      <a:pt x="487" y="14"/>
                      <a:pt x="396" y="14"/>
                      <a:pt x="365" y="45"/>
                    </a:cubicBezTo>
                    <a:cubicBezTo>
                      <a:pt x="244" y="106"/>
                      <a:pt x="183" y="106"/>
                      <a:pt x="61" y="136"/>
                    </a:cubicBezTo>
                    <a:cubicBezTo>
                      <a:pt x="31" y="136"/>
                      <a:pt x="1" y="166"/>
                      <a:pt x="31" y="197"/>
                    </a:cubicBezTo>
                    <a:cubicBezTo>
                      <a:pt x="1" y="288"/>
                      <a:pt x="31" y="288"/>
                      <a:pt x="61" y="288"/>
                    </a:cubicBezTo>
                    <a:cubicBezTo>
                      <a:pt x="183" y="227"/>
                      <a:pt x="244" y="227"/>
                      <a:pt x="365" y="197"/>
                    </a:cubicBezTo>
                    <a:cubicBezTo>
                      <a:pt x="396" y="197"/>
                      <a:pt x="457" y="166"/>
                      <a:pt x="517" y="166"/>
                    </a:cubicBezTo>
                    <a:cubicBezTo>
                      <a:pt x="548" y="166"/>
                      <a:pt x="548" y="166"/>
                      <a:pt x="578" y="136"/>
                    </a:cubicBezTo>
                    <a:cubicBezTo>
                      <a:pt x="639" y="136"/>
                      <a:pt x="639" y="136"/>
                      <a:pt x="669" y="75"/>
                    </a:cubicBezTo>
                    <a:cubicBezTo>
                      <a:pt x="669" y="45"/>
                      <a:pt x="700" y="14"/>
                      <a:pt x="669" y="14"/>
                    </a:cubicBezTo>
                    <a:cubicBezTo>
                      <a:pt x="659" y="4"/>
                      <a:pt x="642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7" name="Google Shape;12097;p63"/>
              <p:cNvSpPr/>
              <p:nvPr/>
            </p:nvSpPr>
            <p:spPr>
              <a:xfrm>
                <a:off x="3884900" y="3381800"/>
                <a:ext cx="273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430" extrusionOk="0">
                    <a:moveTo>
                      <a:pt x="758" y="0"/>
                    </a:moveTo>
                    <a:cubicBezTo>
                      <a:pt x="667" y="0"/>
                      <a:pt x="606" y="61"/>
                      <a:pt x="515" y="92"/>
                    </a:cubicBezTo>
                    <a:cubicBezTo>
                      <a:pt x="363" y="122"/>
                      <a:pt x="180" y="213"/>
                      <a:pt x="28" y="244"/>
                    </a:cubicBezTo>
                    <a:cubicBezTo>
                      <a:pt x="1" y="299"/>
                      <a:pt x="23" y="430"/>
                      <a:pt x="97" y="430"/>
                    </a:cubicBezTo>
                    <a:cubicBezTo>
                      <a:pt x="104" y="430"/>
                      <a:pt x="111" y="429"/>
                      <a:pt x="120" y="426"/>
                    </a:cubicBezTo>
                    <a:cubicBezTo>
                      <a:pt x="272" y="396"/>
                      <a:pt x="454" y="365"/>
                      <a:pt x="606" y="304"/>
                    </a:cubicBezTo>
                    <a:cubicBezTo>
                      <a:pt x="667" y="274"/>
                      <a:pt x="758" y="274"/>
                      <a:pt x="819" y="244"/>
                    </a:cubicBezTo>
                    <a:cubicBezTo>
                      <a:pt x="879" y="244"/>
                      <a:pt x="910" y="213"/>
                      <a:pt x="940" y="152"/>
                    </a:cubicBezTo>
                    <a:cubicBezTo>
                      <a:pt x="971" y="152"/>
                      <a:pt x="1031" y="122"/>
                      <a:pt x="1062" y="92"/>
                    </a:cubicBezTo>
                    <a:cubicBezTo>
                      <a:pt x="1092" y="61"/>
                      <a:pt x="1092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8" name="Google Shape;12098;p63"/>
              <p:cNvSpPr/>
              <p:nvPr/>
            </p:nvSpPr>
            <p:spPr>
              <a:xfrm>
                <a:off x="3898300" y="3663725"/>
                <a:ext cx="215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526" y="0"/>
                    </a:moveTo>
                    <a:cubicBezTo>
                      <a:pt x="495" y="0"/>
                      <a:pt x="404" y="61"/>
                      <a:pt x="374" y="61"/>
                    </a:cubicBezTo>
                    <a:cubicBezTo>
                      <a:pt x="252" y="91"/>
                      <a:pt x="131" y="183"/>
                      <a:pt x="70" y="243"/>
                    </a:cubicBezTo>
                    <a:cubicBezTo>
                      <a:pt x="1" y="335"/>
                      <a:pt x="36" y="427"/>
                      <a:pt x="84" y="427"/>
                    </a:cubicBezTo>
                    <a:cubicBezTo>
                      <a:pt x="99" y="427"/>
                      <a:pt x="116" y="418"/>
                      <a:pt x="131" y="395"/>
                    </a:cubicBezTo>
                    <a:cubicBezTo>
                      <a:pt x="252" y="335"/>
                      <a:pt x="343" y="274"/>
                      <a:pt x="435" y="243"/>
                    </a:cubicBezTo>
                    <a:cubicBezTo>
                      <a:pt x="526" y="243"/>
                      <a:pt x="556" y="213"/>
                      <a:pt x="647" y="213"/>
                    </a:cubicBezTo>
                    <a:cubicBezTo>
                      <a:pt x="678" y="213"/>
                      <a:pt x="678" y="213"/>
                      <a:pt x="708" y="183"/>
                    </a:cubicBezTo>
                    <a:lnTo>
                      <a:pt x="739" y="183"/>
                    </a:lnTo>
                    <a:cubicBezTo>
                      <a:pt x="799" y="183"/>
                      <a:pt x="830" y="183"/>
                      <a:pt x="830" y="122"/>
                    </a:cubicBezTo>
                    <a:cubicBezTo>
                      <a:pt x="860" y="122"/>
                      <a:pt x="860" y="91"/>
                      <a:pt x="830" y="61"/>
                    </a:cubicBezTo>
                    <a:cubicBezTo>
                      <a:pt x="799" y="61"/>
                      <a:pt x="739" y="0"/>
                      <a:pt x="678" y="0"/>
                    </a:cubicBezTo>
                    <a:cubicBezTo>
                      <a:pt x="678" y="0"/>
                      <a:pt x="708" y="0"/>
                      <a:pt x="708" y="61"/>
                    </a:cubicBezTo>
                    <a:cubicBezTo>
                      <a:pt x="678" y="0"/>
                      <a:pt x="647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9" name="Google Shape;12099;p63"/>
              <p:cNvSpPr/>
              <p:nvPr/>
            </p:nvSpPr>
            <p:spPr>
              <a:xfrm>
                <a:off x="3915225" y="3953800"/>
                <a:ext cx="179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55" extrusionOk="0">
                    <a:moveTo>
                      <a:pt x="659" y="0"/>
                    </a:moveTo>
                    <a:cubicBezTo>
                      <a:pt x="652" y="0"/>
                      <a:pt x="645" y="3"/>
                      <a:pt x="639" y="8"/>
                    </a:cubicBezTo>
                    <a:lnTo>
                      <a:pt x="487" y="8"/>
                    </a:lnTo>
                    <a:cubicBezTo>
                      <a:pt x="457" y="8"/>
                      <a:pt x="426" y="39"/>
                      <a:pt x="335" y="39"/>
                    </a:cubicBezTo>
                    <a:cubicBezTo>
                      <a:pt x="274" y="69"/>
                      <a:pt x="153" y="130"/>
                      <a:pt x="62" y="160"/>
                    </a:cubicBezTo>
                    <a:cubicBezTo>
                      <a:pt x="31" y="160"/>
                      <a:pt x="1" y="191"/>
                      <a:pt x="1" y="282"/>
                    </a:cubicBezTo>
                    <a:cubicBezTo>
                      <a:pt x="1" y="326"/>
                      <a:pt x="17" y="355"/>
                      <a:pt x="38" y="355"/>
                    </a:cubicBezTo>
                    <a:cubicBezTo>
                      <a:pt x="45" y="355"/>
                      <a:pt x="53" y="351"/>
                      <a:pt x="62" y="343"/>
                    </a:cubicBezTo>
                    <a:cubicBezTo>
                      <a:pt x="183" y="312"/>
                      <a:pt x="274" y="282"/>
                      <a:pt x="366" y="221"/>
                    </a:cubicBezTo>
                    <a:cubicBezTo>
                      <a:pt x="426" y="191"/>
                      <a:pt x="457" y="191"/>
                      <a:pt x="518" y="160"/>
                    </a:cubicBezTo>
                    <a:cubicBezTo>
                      <a:pt x="578" y="160"/>
                      <a:pt x="578" y="130"/>
                      <a:pt x="609" y="130"/>
                    </a:cubicBezTo>
                    <a:cubicBezTo>
                      <a:pt x="639" y="130"/>
                      <a:pt x="639" y="69"/>
                      <a:pt x="670" y="69"/>
                    </a:cubicBezTo>
                    <a:cubicBezTo>
                      <a:pt x="719" y="45"/>
                      <a:pt x="688" y="0"/>
                      <a:pt x="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0" name="Google Shape;12100;p63"/>
              <p:cNvSpPr/>
              <p:nvPr/>
            </p:nvSpPr>
            <p:spPr>
              <a:xfrm>
                <a:off x="3571600" y="4086150"/>
                <a:ext cx="1309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2435" extrusionOk="0">
                    <a:moveTo>
                      <a:pt x="78" y="0"/>
                    </a:moveTo>
                    <a:cubicBezTo>
                      <a:pt x="32" y="0"/>
                      <a:pt x="1" y="72"/>
                      <a:pt x="68" y="94"/>
                    </a:cubicBezTo>
                    <a:cubicBezTo>
                      <a:pt x="949" y="520"/>
                      <a:pt x="1770" y="915"/>
                      <a:pt x="2651" y="1310"/>
                    </a:cubicBezTo>
                    <a:cubicBezTo>
                      <a:pt x="3077" y="1523"/>
                      <a:pt x="3472" y="1705"/>
                      <a:pt x="3928" y="1888"/>
                    </a:cubicBezTo>
                    <a:cubicBezTo>
                      <a:pt x="4171" y="2009"/>
                      <a:pt x="4354" y="2070"/>
                      <a:pt x="4597" y="2192"/>
                    </a:cubicBezTo>
                    <a:cubicBezTo>
                      <a:pt x="4779" y="2283"/>
                      <a:pt x="4931" y="2374"/>
                      <a:pt x="5144" y="2435"/>
                    </a:cubicBezTo>
                    <a:cubicBezTo>
                      <a:pt x="5205" y="2435"/>
                      <a:pt x="5235" y="2344"/>
                      <a:pt x="5205" y="2313"/>
                    </a:cubicBezTo>
                    <a:cubicBezTo>
                      <a:pt x="5053" y="2161"/>
                      <a:pt x="4809" y="2070"/>
                      <a:pt x="4597" y="2009"/>
                    </a:cubicBezTo>
                    <a:cubicBezTo>
                      <a:pt x="4384" y="1918"/>
                      <a:pt x="4202" y="1827"/>
                      <a:pt x="3989" y="1736"/>
                    </a:cubicBezTo>
                    <a:cubicBezTo>
                      <a:pt x="3563" y="1553"/>
                      <a:pt x="3138" y="1371"/>
                      <a:pt x="2682" y="1158"/>
                    </a:cubicBezTo>
                    <a:cubicBezTo>
                      <a:pt x="1861" y="793"/>
                      <a:pt x="980" y="398"/>
                      <a:pt x="129" y="34"/>
                    </a:cubicBezTo>
                    <a:cubicBezTo>
                      <a:pt x="112" y="9"/>
                      <a:pt x="94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1" name="Google Shape;12101;p63"/>
              <p:cNvSpPr/>
              <p:nvPr/>
            </p:nvSpPr>
            <p:spPr>
              <a:xfrm>
                <a:off x="3653825" y="4083925"/>
                <a:ext cx="456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83" extrusionOk="0">
                    <a:moveTo>
                      <a:pt x="31" y="1"/>
                    </a:moveTo>
                    <a:cubicBezTo>
                      <a:pt x="31" y="1"/>
                      <a:pt x="1" y="123"/>
                      <a:pt x="31" y="153"/>
                    </a:cubicBezTo>
                    <a:cubicBezTo>
                      <a:pt x="335" y="275"/>
                      <a:pt x="639" y="427"/>
                      <a:pt x="913" y="548"/>
                    </a:cubicBezTo>
                    <a:cubicBezTo>
                      <a:pt x="1065" y="609"/>
                      <a:pt x="1217" y="639"/>
                      <a:pt x="1338" y="730"/>
                    </a:cubicBezTo>
                    <a:cubicBezTo>
                      <a:pt x="1399" y="761"/>
                      <a:pt x="1490" y="791"/>
                      <a:pt x="1520" y="791"/>
                    </a:cubicBezTo>
                    <a:cubicBezTo>
                      <a:pt x="1612" y="852"/>
                      <a:pt x="1672" y="882"/>
                      <a:pt x="1764" y="882"/>
                    </a:cubicBezTo>
                    <a:cubicBezTo>
                      <a:pt x="1794" y="882"/>
                      <a:pt x="1824" y="791"/>
                      <a:pt x="1794" y="761"/>
                    </a:cubicBezTo>
                    <a:cubicBezTo>
                      <a:pt x="1764" y="730"/>
                      <a:pt x="1672" y="700"/>
                      <a:pt x="1612" y="639"/>
                    </a:cubicBezTo>
                    <a:cubicBezTo>
                      <a:pt x="1520" y="609"/>
                      <a:pt x="1460" y="578"/>
                      <a:pt x="1399" y="578"/>
                    </a:cubicBezTo>
                    <a:cubicBezTo>
                      <a:pt x="1247" y="487"/>
                      <a:pt x="1095" y="457"/>
                      <a:pt x="943" y="396"/>
                    </a:cubicBezTo>
                    <a:cubicBezTo>
                      <a:pt x="639" y="275"/>
                      <a:pt x="335" y="153"/>
                      <a:pt x="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2" name="Google Shape;12102;p63"/>
              <p:cNvSpPr/>
              <p:nvPr/>
            </p:nvSpPr>
            <p:spPr>
              <a:xfrm>
                <a:off x="3670050" y="4053450"/>
                <a:ext cx="3015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61" extrusionOk="0">
                    <a:moveTo>
                      <a:pt x="95" y="0"/>
                    </a:moveTo>
                    <a:cubicBezTo>
                      <a:pt x="41" y="0"/>
                      <a:pt x="1" y="128"/>
                      <a:pt x="112" y="156"/>
                    </a:cubicBezTo>
                    <a:cubicBezTo>
                      <a:pt x="294" y="247"/>
                      <a:pt x="507" y="308"/>
                      <a:pt x="659" y="338"/>
                    </a:cubicBezTo>
                    <a:cubicBezTo>
                      <a:pt x="719" y="399"/>
                      <a:pt x="841" y="430"/>
                      <a:pt x="902" y="430"/>
                    </a:cubicBezTo>
                    <a:cubicBezTo>
                      <a:pt x="993" y="460"/>
                      <a:pt x="1115" y="460"/>
                      <a:pt x="1175" y="460"/>
                    </a:cubicBezTo>
                    <a:cubicBezTo>
                      <a:pt x="1206" y="460"/>
                      <a:pt x="1206" y="430"/>
                      <a:pt x="1175" y="430"/>
                    </a:cubicBezTo>
                    <a:cubicBezTo>
                      <a:pt x="1145" y="399"/>
                      <a:pt x="1115" y="399"/>
                      <a:pt x="1115" y="338"/>
                    </a:cubicBezTo>
                    <a:cubicBezTo>
                      <a:pt x="1054" y="308"/>
                      <a:pt x="1023" y="308"/>
                      <a:pt x="963" y="278"/>
                    </a:cubicBezTo>
                    <a:cubicBezTo>
                      <a:pt x="871" y="247"/>
                      <a:pt x="750" y="187"/>
                      <a:pt x="689" y="187"/>
                    </a:cubicBezTo>
                    <a:cubicBezTo>
                      <a:pt x="507" y="126"/>
                      <a:pt x="294" y="95"/>
                      <a:pt x="112" y="4"/>
                    </a:cubicBezTo>
                    <a:cubicBezTo>
                      <a:pt x="106" y="1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3" name="Google Shape;12103;p63"/>
              <p:cNvSpPr/>
              <p:nvPr/>
            </p:nvSpPr>
            <p:spPr>
              <a:xfrm>
                <a:off x="3679675" y="4010975"/>
                <a:ext cx="182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427" extrusionOk="0">
                    <a:moveTo>
                      <a:pt x="61" y="1"/>
                    </a:moveTo>
                    <a:cubicBezTo>
                      <a:pt x="31" y="1"/>
                      <a:pt x="0" y="1"/>
                      <a:pt x="0" y="31"/>
                    </a:cubicBezTo>
                    <a:cubicBezTo>
                      <a:pt x="31" y="62"/>
                      <a:pt x="31" y="153"/>
                      <a:pt x="61" y="153"/>
                    </a:cubicBezTo>
                    <a:cubicBezTo>
                      <a:pt x="152" y="183"/>
                      <a:pt x="274" y="214"/>
                      <a:pt x="334" y="305"/>
                    </a:cubicBezTo>
                    <a:cubicBezTo>
                      <a:pt x="365" y="335"/>
                      <a:pt x="426" y="335"/>
                      <a:pt x="486" y="366"/>
                    </a:cubicBezTo>
                    <a:lnTo>
                      <a:pt x="578" y="366"/>
                    </a:lnTo>
                    <a:cubicBezTo>
                      <a:pt x="608" y="366"/>
                      <a:pt x="608" y="366"/>
                      <a:pt x="638" y="427"/>
                    </a:cubicBezTo>
                    <a:cubicBezTo>
                      <a:pt x="669" y="427"/>
                      <a:pt x="730" y="366"/>
                      <a:pt x="669" y="335"/>
                    </a:cubicBezTo>
                    <a:cubicBezTo>
                      <a:pt x="638" y="335"/>
                      <a:pt x="638" y="305"/>
                      <a:pt x="608" y="305"/>
                    </a:cubicBezTo>
                    <a:cubicBezTo>
                      <a:pt x="608" y="305"/>
                      <a:pt x="578" y="305"/>
                      <a:pt x="578" y="275"/>
                    </a:cubicBezTo>
                    <a:lnTo>
                      <a:pt x="517" y="214"/>
                    </a:lnTo>
                    <a:cubicBezTo>
                      <a:pt x="517" y="214"/>
                      <a:pt x="486" y="183"/>
                      <a:pt x="456" y="183"/>
                    </a:cubicBezTo>
                    <a:cubicBezTo>
                      <a:pt x="426" y="183"/>
                      <a:pt x="426" y="153"/>
                      <a:pt x="365" y="153"/>
                    </a:cubicBezTo>
                    <a:cubicBezTo>
                      <a:pt x="274" y="92"/>
                      <a:pt x="183" y="62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4" name="Google Shape;12104;p63"/>
              <p:cNvSpPr/>
              <p:nvPr/>
            </p:nvSpPr>
            <p:spPr>
              <a:xfrm>
                <a:off x="3590275" y="3833075"/>
                <a:ext cx="78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020" extrusionOk="0">
                    <a:moveTo>
                      <a:pt x="118" y="0"/>
                    </a:moveTo>
                    <a:cubicBezTo>
                      <a:pt x="41" y="0"/>
                      <a:pt x="0" y="129"/>
                      <a:pt x="111" y="156"/>
                    </a:cubicBezTo>
                    <a:cubicBezTo>
                      <a:pt x="597" y="339"/>
                      <a:pt x="1144" y="552"/>
                      <a:pt x="1631" y="673"/>
                    </a:cubicBezTo>
                    <a:cubicBezTo>
                      <a:pt x="1904" y="764"/>
                      <a:pt x="2117" y="825"/>
                      <a:pt x="2391" y="886"/>
                    </a:cubicBezTo>
                    <a:cubicBezTo>
                      <a:pt x="2512" y="916"/>
                      <a:pt x="2664" y="947"/>
                      <a:pt x="2786" y="947"/>
                    </a:cubicBezTo>
                    <a:cubicBezTo>
                      <a:pt x="2853" y="991"/>
                      <a:pt x="2936" y="1019"/>
                      <a:pt x="3023" y="1019"/>
                    </a:cubicBezTo>
                    <a:cubicBezTo>
                      <a:pt x="3055" y="1019"/>
                      <a:pt x="3088" y="1016"/>
                      <a:pt x="3120" y="1007"/>
                    </a:cubicBezTo>
                    <a:cubicBezTo>
                      <a:pt x="3151" y="1007"/>
                      <a:pt x="3151" y="916"/>
                      <a:pt x="3151" y="916"/>
                    </a:cubicBezTo>
                    <a:cubicBezTo>
                      <a:pt x="3090" y="856"/>
                      <a:pt x="2968" y="856"/>
                      <a:pt x="2847" y="795"/>
                    </a:cubicBezTo>
                    <a:cubicBezTo>
                      <a:pt x="2725" y="764"/>
                      <a:pt x="2573" y="734"/>
                      <a:pt x="2482" y="734"/>
                    </a:cubicBezTo>
                    <a:lnTo>
                      <a:pt x="1661" y="491"/>
                    </a:lnTo>
                    <a:cubicBezTo>
                      <a:pt x="1144" y="339"/>
                      <a:pt x="658" y="187"/>
                      <a:pt x="141" y="4"/>
                    </a:cubicBezTo>
                    <a:cubicBezTo>
                      <a:pt x="133" y="2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5" name="Google Shape;12105;p63"/>
              <p:cNvSpPr/>
              <p:nvPr/>
            </p:nvSpPr>
            <p:spPr>
              <a:xfrm>
                <a:off x="3647000" y="3814925"/>
                <a:ext cx="213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97" extrusionOk="0">
                    <a:moveTo>
                      <a:pt x="91" y="1"/>
                    </a:moveTo>
                    <a:cubicBezTo>
                      <a:pt x="31" y="1"/>
                      <a:pt x="0" y="1"/>
                      <a:pt x="0" y="62"/>
                    </a:cubicBezTo>
                    <a:cubicBezTo>
                      <a:pt x="0" y="123"/>
                      <a:pt x="0" y="153"/>
                      <a:pt x="61" y="153"/>
                    </a:cubicBezTo>
                    <a:cubicBezTo>
                      <a:pt x="152" y="214"/>
                      <a:pt x="274" y="244"/>
                      <a:pt x="426" y="305"/>
                    </a:cubicBezTo>
                    <a:cubicBezTo>
                      <a:pt x="517" y="366"/>
                      <a:pt x="547" y="366"/>
                      <a:pt x="608" y="396"/>
                    </a:cubicBezTo>
                    <a:lnTo>
                      <a:pt x="821" y="396"/>
                    </a:lnTo>
                    <a:cubicBezTo>
                      <a:pt x="851" y="396"/>
                      <a:pt x="851" y="335"/>
                      <a:pt x="821" y="305"/>
                    </a:cubicBezTo>
                    <a:lnTo>
                      <a:pt x="730" y="244"/>
                    </a:lnTo>
                    <a:lnTo>
                      <a:pt x="699" y="214"/>
                    </a:lnTo>
                    <a:lnTo>
                      <a:pt x="669" y="214"/>
                    </a:lnTo>
                    <a:cubicBezTo>
                      <a:pt x="578" y="153"/>
                      <a:pt x="547" y="153"/>
                      <a:pt x="456" y="123"/>
                    </a:cubicBezTo>
                    <a:cubicBezTo>
                      <a:pt x="334" y="92"/>
                      <a:pt x="243" y="62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6" name="Google Shape;12106;p63"/>
              <p:cNvSpPr/>
              <p:nvPr/>
            </p:nvSpPr>
            <p:spPr>
              <a:xfrm>
                <a:off x="3647000" y="3776175"/>
                <a:ext cx="19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44" extrusionOk="0">
                    <a:moveTo>
                      <a:pt x="122" y="1"/>
                    </a:moveTo>
                    <a:cubicBezTo>
                      <a:pt x="91" y="1"/>
                      <a:pt x="61" y="1"/>
                      <a:pt x="0" y="31"/>
                    </a:cubicBezTo>
                    <a:cubicBezTo>
                      <a:pt x="61" y="122"/>
                      <a:pt x="91" y="183"/>
                      <a:pt x="122" y="183"/>
                    </a:cubicBezTo>
                    <a:cubicBezTo>
                      <a:pt x="243" y="183"/>
                      <a:pt x="365" y="244"/>
                      <a:pt x="456" y="244"/>
                    </a:cubicBezTo>
                    <a:lnTo>
                      <a:pt x="760" y="244"/>
                    </a:lnTo>
                    <a:cubicBezTo>
                      <a:pt x="790" y="244"/>
                      <a:pt x="790" y="183"/>
                      <a:pt x="760" y="153"/>
                    </a:cubicBezTo>
                    <a:cubicBezTo>
                      <a:pt x="730" y="122"/>
                      <a:pt x="638" y="122"/>
                      <a:pt x="608" y="92"/>
                    </a:cubicBezTo>
                    <a:cubicBezTo>
                      <a:pt x="578" y="92"/>
                      <a:pt x="578" y="31"/>
                      <a:pt x="547" y="31"/>
                    </a:cubicBezTo>
                    <a:lnTo>
                      <a:pt x="456" y="31"/>
                    </a:lnTo>
                    <a:cubicBezTo>
                      <a:pt x="334" y="31"/>
                      <a:pt x="243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7" name="Google Shape;12107;p63"/>
              <p:cNvSpPr/>
              <p:nvPr/>
            </p:nvSpPr>
            <p:spPr>
              <a:xfrm>
                <a:off x="3639400" y="3878775"/>
                <a:ext cx="319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65" extrusionOk="0">
                    <a:moveTo>
                      <a:pt x="122" y="0"/>
                    </a:moveTo>
                    <a:cubicBezTo>
                      <a:pt x="61" y="0"/>
                      <a:pt x="0" y="122"/>
                      <a:pt x="91" y="152"/>
                    </a:cubicBezTo>
                    <a:cubicBezTo>
                      <a:pt x="274" y="183"/>
                      <a:pt x="456" y="274"/>
                      <a:pt x="669" y="304"/>
                    </a:cubicBezTo>
                    <a:cubicBezTo>
                      <a:pt x="730" y="335"/>
                      <a:pt x="851" y="335"/>
                      <a:pt x="912" y="365"/>
                    </a:cubicBezTo>
                    <a:lnTo>
                      <a:pt x="1216" y="365"/>
                    </a:lnTo>
                    <a:cubicBezTo>
                      <a:pt x="1277" y="365"/>
                      <a:pt x="1277" y="335"/>
                      <a:pt x="1216" y="304"/>
                    </a:cubicBezTo>
                    <a:cubicBezTo>
                      <a:pt x="1186" y="274"/>
                      <a:pt x="1155" y="274"/>
                      <a:pt x="1094" y="243"/>
                    </a:cubicBezTo>
                    <a:cubicBezTo>
                      <a:pt x="1064" y="183"/>
                      <a:pt x="1034" y="183"/>
                      <a:pt x="1003" y="183"/>
                    </a:cubicBezTo>
                    <a:cubicBezTo>
                      <a:pt x="882" y="152"/>
                      <a:pt x="790" y="152"/>
                      <a:pt x="699" y="122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8" name="Google Shape;12108;p63"/>
              <p:cNvSpPr/>
              <p:nvPr/>
            </p:nvSpPr>
            <p:spPr>
              <a:xfrm>
                <a:off x="3585375" y="3653100"/>
                <a:ext cx="798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574" extrusionOk="0">
                    <a:moveTo>
                      <a:pt x="82" y="1"/>
                    </a:moveTo>
                    <a:cubicBezTo>
                      <a:pt x="15" y="1"/>
                      <a:pt x="1" y="91"/>
                      <a:pt x="94" y="91"/>
                    </a:cubicBezTo>
                    <a:cubicBezTo>
                      <a:pt x="611" y="182"/>
                      <a:pt x="1097" y="243"/>
                      <a:pt x="1644" y="364"/>
                    </a:cubicBezTo>
                    <a:cubicBezTo>
                      <a:pt x="1918" y="395"/>
                      <a:pt x="2131" y="456"/>
                      <a:pt x="2404" y="486"/>
                    </a:cubicBezTo>
                    <a:cubicBezTo>
                      <a:pt x="2526" y="516"/>
                      <a:pt x="2678" y="516"/>
                      <a:pt x="2769" y="547"/>
                    </a:cubicBezTo>
                    <a:cubicBezTo>
                      <a:pt x="2850" y="547"/>
                      <a:pt x="2931" y="574"/>
                      <a:pt x="3012" y="574"/>
                    </a:cubicBezTo>
                    <a:cubicBezTo>
                      <a:pt x="3053" y="574"/>
                      <a:pt x="3093" y="567"/>
                      <a:pt x="3134" y="547"/>
                    </a:cubicBezTo>
                    <a:cubicBezTo>
                      <a:pt x="3164" y="547"/>
                      <a:pt x="3195" y="486"/>
                      <a:pt x="3164" y="486"/>
                    </a:cubicBezTo>
                    <a:cubicBezTo>
                      <a:pt x="3073" y="395"/>
                      <a:pt x="2982" y="395"/>
                      <a:pt x="2860" y="395"/>
                    </a:cubicBezTo>
                    <a:cubicBezTo>
                      <a:pt x="2739" y="395"/>
                      <a:pt x="2617" y="364"/>
                      <a:pt x="2526" y="364"/>
                    </a:cubicBezTo>
                    <a:lnTo>
                      <a:pt x="1705" y="243"/>
                    </a:lnTo>
                    <a:cubicBezTo>
                      <a:pt x="1189" y="182"/>
                      <a:pt x="702" y="91"/>
                      <a:pt x="155" y="30"/>
                    </a:cubicBezTo>
                    <a:cubicBezTo>
                      <a:pt x="127" y="9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9" name="Google Shape;12109;p63"/>
              <p:cNvSpPr/>
              <p:nvPr/>
            </p:nvSpPr>
            <p:spPr>
              <a:xfrm>
                <a:off x="3644700" y="3621175"/>
                <a:ext cx="198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65" extrusionOk="0">
                    <a:moveTo>
                      <a:pt x="62" y="0"/>
                    </a:moveTo>
                    <a:cubicBezTo>
                      <a:pt x="31" y="0"/>
                      <a:pt x="1" y="0"/>
                      <a:pt x="1" y="30"/>
                    </a:cubicBezTo>
                    <a:cubicBezTo>
                      <a:pt x="1" y="91"/>
                      <a:pt x="1" y="122"/>
                      <a:pt x="31" y="122"/>
                    </a:cubicBezTo>
                    <a:cubicBezTo>
                      <a:pt x="183" y="243"/>
                      <a:pt x="396" y="304"/>
                      <a:pt x="609" y="365"/>
                    </a:cubicBezTo>
                    <a:cubicBezTo>
                      <a:pt x="639" y="365"/>
                      <a:pt x="761" y="365"/>
                      <a:pt x="791" y="304"/>
                    </a:cubicBezTo>
                    <a:lnTo>
                      <a:pt x="791" y="243"/>
                    </a:lnTo>
                    <a:cubicBezTo>
                      <a:pt x="791" y="213"/>
                      <a:pt x="761" y="213"/>
                      <a:pt x="700" y="213"/>
                    </a:cubicBezTo>
                    <a:cubicBezTo>
                      <a:pt x="670" y="152"/>
                      <a:pt x="609" y="152"/>
                      <a:pt x="548" y="152"/>
                    </a:cubicBezTo>
                    <a:cubicBezTo>
                      <a:pt x="518" y="152"/>
                      <a:pt x="457" y="122"/>
                      <a:pt x="396" y="122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0" name="Google Shape;12110;p63"/>
              <p:cNvSpPr/>
              <p:nvPr/>
            </p:nvSpPr>
            <p:spPr>
              <a:xfrm>
                <a:off x="3646225" y="3587425"/>
                <a:ext cx="22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56" extrusionOk="0">
                    <a:moveTo>
                      <a:pt x="1" y="182"/>
                    </a:moveTo>
                    <a:lnTo>
                      <a:pt x="1" y="182"/>
                    </a:lnTo>
                    <a:cubicBezTo>
                      <a:pt x="1" y="186"/>
                      <a:pt x="1" y="190"/>
                      <a:pt x="1" y="195"/>
                    </a:cubicBezTo>
                    <a:cubicBezTo>
                      <a:pt x="1" y="190"/>
                      <a:pt x="1" y="186"/>
                      <a:pt x="1" y="182"/>
                    </a:cubicBezTo>
                    <a:close/>
                    <a:moveTo>
                      <a:pt x="815" y="1"/>
                    </a:moveTo>
                    <a:cubicBezTo>
                      <a:pt x="761" y="1"/>
                      <a:pt x="722" y="29"/>
                      <a:pt x="700" y="73"/>
                    </a:cubicBezTo>
                    <a:cubicBezTo>
                      <a:pt x="609" y="73"/>
                      <a:pt x="578" y="104"/>
                      <a:pt x="487" y="104"/>
                    </a:cubicBezTo>
                    <a:cubicBezTo>
                      <a:pt x="441" y="119"/>
                      <a:pt x="388" y="127"/>
                      <a:pt x="327" y="127"/>
                    </a:cubicBezTo>
                    <a:cubicBezTo>
                      <a:pt x="267" y="127"/>
                      <a:pt x="198" y="119"/>
                      <a:pt x="122" y="104"/>
                    </a:cubicBezTo>
                    <a:cubicBezTo>
                      <a:pt x="93" y="104"/>
                      <a:pt x="10" y="104"/>
                      <a:pt x="1" y="182"/>
                    </a:cubicBezTo>
                    <a:lnTo>
                      <a:pt x="1" y="182"/>
                    </a:lnTo>
                    <a:cubicBezTo>
                      <a:pt x="3" y="173"/>
                      <a:pt x="5" y="169"/>
                      <a:pt x="10" y="169"/>
                    </a:cubicBezTo>
                    <a:cubicBezTo>
                      <a:pt x="23" y="169"/>
                      <a:pt x="50" y="204"/>
                      <a:pt x="92" y="225"/>
                    </a:cubicBezTo>
                    <a:cubicBezTo>
                      <a:pt x="244" y="256"/>
                      <a:pt x="335" y="256"/>
                      <a:pt x="487" y="256"/>
                    </a:cubicBezTo>
                    <a:cubicBezTo>
                      <a:pt x="578" y="256"/>
                      <a:pt x="639" y="225"/>
                      <a:pt x="700" y="225"/>
                    </a:cubicBezTo>
                    <a:cubicBezTo>
                      <a:pt x="730" y="225"/>
                      <a:pt x="761" y="195"/>
                      <a:pt x="791" y="195"/>
                    </a:cubicBezTo>
                    <a:cubicBezTo>
                      <a:pt x="791" y="195"/>
                      <a:pt x="852" y="195"/>
                      <a:pt x="852" y="134"/>
                    </a:cubicBezTo>
                    <a:cubicBezTo>
                      <a:pt x="882" y="134"/>
                      <a:pt x="882" y="104"/>
                      <a:pt x="882" y="73"/>
                    </a:cubicBezTo>
                    <a:lnTo>
                      <a:pt x="882" y="104"/>
                    </a:lnTo>
                    <a:lnTo>
                      <a:pt x="913" y="73"/>
                    </a:lnTo>
                    <a:cubicBezTo>
                      <a:pt x="913" y="13"/>
                      <a:pt x="913" y="13"/>
                      <a:pt x="882" y="13"/>
                    </a:cubicBezTo>
                    <a:cubicBezTo>
                      <a:pt x="858" y="5"/>
                      <a:pt x="836" y="1"/>
                      <a:pt x="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1" name="Google Shape;12111;p63"/>
              <p:cNvSpPr/>
              <p:nvPr/>
            </p:nvSpPr>
            <p:spPr>
              <a:xfrm>
                <a:off x="3641675" y="3558100"/>
                <a:ext cx="19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2" extrusionOk="0">
                    <a:moveTo>
                      <a:pt x="61" y="0"/>
                    </a:moveTo>
                    <a:cubicBezTo>
                      <a:pt x="0" y="0"/>
                      <a:pt x="0" y="91"/>
                      <a:pt x="61" y="91"/>
                    </a:cubicBezTo>
                    <a:lnTo>
                      <a:pt x="669" y="91"/>
                    </a:lnTo>
                    <a:cubicBezTo>
                      <a:pt x="760" y="91"/>
                      <a:pt x="76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2" name="Google Shape;12112;p63"/>
              <p:cNvSpPr/>
              <p:nvPr/>
            </p:nvSpPr>
            <p:spPr>
              <a:xfrm>
                <a:off x="3644700" y="3692600"/>
                <a:ext cx="2055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53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lnTo>
                      <a:pt x="670" y="152"/>
                    </a:lnTo>
                    <a:cubicBezTo>
                      <a:pt x="700" y="152"/>
                      <a:pt x="822" y="122"/>
                      <a:pt x="822" y="91"/>
                    </a:cubicBezTo>
                    <a:cubicBezTo>
                      <a:pt x="822" y="0"/>
                      <a:pt x="700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3" name="Google Shape;12113;p63"/>
              <p:cNvSpPr/>
              <p:nvPr/>
            </p:nvSpPr>
            <p:spPr>
              <a:xfrm>
                <a:off x="3608800" y="3440225"/>
                <a:ext cx="435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9" extrusionOk="0">
                    <a:moveTo>
                      <a:pt x="29" y="1"/>
                    </a:moveTo>
                    <a:cubicBezTo>
                      <a:pt x="1" y="1"/>
                      <a:pt x="2" y="73"/>
                      <a:pt x="69" y="95"/>
                    </a:cubicBezTo>
                    <a:cubicBezTo>
                      <a:pt x="312" y="217"/>
                      <a:pt x="616" y="247"/>
                      <a:pt x="890" y="277"/>
                    </a:cubicBezTo>
                    <a:cubicBezTo>
                      <a:pt x="1042" y="277"/>
                      <a:pt x="1194" y="338"/>
                      <a:pt x="1315" y="338"/>
                    </a:cubicBezTo>
                    <a:lnTo>
                      <a:pt x="1498" y="338"/>
                    </a:lnTo>
                    <a:cubicBezTo>
                      <a:pt x="1589" y="338"/>
                      <a:pt x="1619" y="338"/>
                      <a:pt x="1680" y="277"/>
                    </a:cubicBezTo>
                    <a:cubicBezTo>
                      <a:pt x="1741" y="247"/>
                      <a:pt x="1680" y="217"/>
                      <a:pt x="1680" y="217"/>
                    </a:cubicBezTo>
                    <a:cubicBezTo>
                      <a:pt x="1670" y="207"/>
                      <a:pt x="1656" y="203"/>
                      <a:pt x="1640" y="203"/>
                    </a:cubicBezTo>
                    <a:cubicBezTo>
                      <a:pt x="1606" y="203"/>
                      <a:pt x="1559" y="217"/>
                      <a:pt x="1498" y="217"/>
                    </a:cubicBezTo>
                    <a:lnTo>
                      <a:pt x="890" y="217"/>
                    </a:lnTo>
                    <a:cubicBezTo>
                      <a:pt x="616" y="186"/>
                      <a:pt x="312" y="156"/>
                      <a:pt x="69" y="34"/>
                    </a:cubicBezTo>
                    <a:cubicBezTo>
                      <a:pt x="53" y="10"/>
                      <a:pt x="39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4" name="Google Shape;12114;p63"/>
              <p:cNvSpPr/>
              <p:nvPr/>
            </p:nvSpPr>
            <p:spPr>
              <a:xfrm>
                <a:off x="3633325" y="3412200"/>
                <a:ext cx="251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74" extrusionOk="0">
                    <a:moveTo>
                      <a:pt x="61" y="0"/>
                    </a:moveTo>
                    <a:cubicBezTo>
                      <a:pt x="0" y="0"/>
                      <a:pt x="0" y="152"/>
                      <a:pt x="61" y="152"/>
                    </a:cubicBezTo>
                    <a:cubicBezTo>
                      <a:pt x="213" y="213"/>
                      <a:pt x="365" y="213"/>
                      <a:pt x="517" y="243"/>
                    </a:cubicBezTo>
                    <a:cubicBezTo>
                      <a:pt x="608" y="243"/>
                      <a:pt x="669" y="243"/>
                      <a:pt x="760" y="274"/>
                    </a:cubicBezTo>
                    <a:lnTo>
                      <a:pt x="851" y="274"/>
                    </a:lnTo>
                    <a:cubicBezTo>
                      <a:pt x="912" y="274"/>
                      <a:pt x="942" y="274"/>
                      <a:pt x="973" y="243"/>
                    </a:cubicBezTo>
                    <a:cubicBezTo>
                      <a:pt x="973" y="213"/>
                      <a:pt x="1003" y="213"/>
                      <a:pt x="973" y="152"/>
                    </a:cubicBezTo>
                    <a:cubicBezTo>
                      <a:pt x="942" y="91"/>
                      <a:pt x="821" y="91"/>
                      <a:pt x="760" y="91"/>
                    </a:cubicBezTo>
                    <a:cubicBezTo>
                      <a:pt x="669" y="91"/>
                      <a:pt x="608" y="91"/>
                      <a:pt x="517" y="61"/>
                    </a:cubicBezTo>
                    <a:cubicBezTo>
                      <a:pt x="365" y="6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5" name="Google Shape;12115;p63"/>
              <p:cNvSpPr/>
              <p:nvPr/>
            </p:nvSpPr>
            <p:spPr>
              <a:xfrm>
                <a:off x="3637875" y="3370400"/>
                <a:ext cx="17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44" extrusionOk="0">
                    <a:moveTo>
                      <a:pt x="122" y="1"/>
                    </a:moveTo>
                    <a:cubicBezTo>
                      <a:pt x="0" y="92"/>
                      <a:pt x="0" y="244"/>
                      <a:pt x="122" y="244"/>
                    </a:cubicBezTo>
                    <a:lnTo>
                      <a:pt x="578" y="244"/>
                    </a:lnTo>
                    <a:cubicBezTo>
                      <a:pt x="608" y="244"/>
                      <a:pt x="639" y="244"/>
                      <a:pt x="639" y="183"/>
                    </a:cubicBezTo>
                    <a:lnTo>
                      <a:pt x="608" y="183"/>
                    </a:lnTo>
                    <a:cubicBezTo>
                      <a:pt x="639" y="183"/>
                      <a:pt x="639" y="183"/>
                      <a:pt x="669" y="152"/>
                    </a:cubicBezTo>
                    <a:cubicBezTo>
                      <a:pt x="699" y="152"/>
                      <a:pt x="699" y="122"/>
                      <a:pt x="669" y="92"/>
                    </a:cubicBezTo>
                    <a:cubicBezTo>
                      <a:pt x="639" y="92"/>
                      <a:pt x="639" y="31"/>
                      <a:pt x="608" y="31"/>
                    </a:cubicBezTo>
                    <a:lnTo>
                      <a:pt x="639" y="31"/>
                    </a:lnTo>
                    <a:cubicBezTo>
                      <a:pt x="608" y="1"/>
                      <a:pt x="608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6" name="Google Shape;12116;p63"/>
              <p:cNvSpPr/>
              <p:nvPr/>
            </p:nvSpPr>
            <p:spPr>
              <a:xfrm>
                <a:off x="3586200" y="3305050"/>
                <a:ext cx="78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" extrusionOk="0">
                    <a:moveTo>
                      <a:pt x="152" y="1"/>
                    </a:moveTo>
                    <a:cubicBezTo>
                      <a:pt x="92" y="1"/>
                      <a:pt x="0" y="152"/>
                      <a:pt x="122" y="152"/>
                    </a:cubicBezTo>
                    <a:cubicBezTo>
                      <a:pt x="608" y="274"/>
                      <a:pt x="1125" y="335"/>
                      <a:pt x="1642" y="396"/>
                    </a:cubicBezTo>
                    <a:cubicBezTo>
                      <a:pt x="1915" y="426"/>
                      <a:pt x="2128" y="426"/>
                      <a:pt x="2402" y="426"/>
                    </a:cubicBezTo>
                    <a:lnTo>
                      <a:pt x="2797" y="426"/>
                    </a:lnTo>
                    <a:cubicBezTo>
                      <a:pt x="2888" y="426"/>
                      <a:pt x="2979" y="426"/>
                      <a:pt x="3101" y="396"/>
                    </a:cubicBezTo>
                    <a:cubicBezTo>
                      <a:pt x="3131" y="396"/>
                      <a:pt x="3131" y="304"/>
                      <a:pt x="3101" y="304"/>
                    </a:cubicBezTo>
                    <a:cubicBezTo>
                      <a:pt x="2979" y="274"/>
                      <a:pt x="2888" y="274"/>
                      <a:pt x="2797" y="274"/>
                    </a:cubicBezTo>
                    <a:lnTo>
                      <a:pt x="2432" y="274"/>
                    </a:lnTo>
                    <a:cubicBezTo>
                      <a:pt x="2189" y="274"/>
                      <a:pt x="1946" y="244"/>
                      <a:pt x="1672" y="244"/>
                    </a:cubicBezTo>
                    <a:cubicBezTo>
                      <a:pt x="1186" y="183"/>
                      <a:pt x="669" y="122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7" name="Google Shape;12117;p63"/>
              <p:cNvSpPr/>
              <p:nvPr/>
            </p:nvSpPr>
            <p:spPr>
              <a:xfrm>
                <a:off x="3637875" y="3273900"/>
                <a:ext cx="220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14" extrusionOk="0">
                    <a:moveTo>
                      <a:pt x="122" y="0"/>
                    </a:moveTo>
                    <a:cubicBezTo>
                      <a:pt x="31" y="0"/>
                      <a:pt x="0" y="91"/>
                      <a:pt x="61" y="152"/>
                    </a:cubicBezTo>
                    <a:cubicBezTo>
                      <a:pt x="183" y="152"/>
                      <a:pt x="304" y="183"/>
                      <a:pt x="426" y="183"/>
                    </a:cubicBezTo>
                    <a:cubicBezTo>
                      <a:pt x="487" y="183"/>
                      <a:pt x="517" y="183"/>
                      <a:pt x="608" y="213"/>
                    </a:cubicBezTo>
                    <a:lnTo>
                      <a:pt x="791" y="213"/>
                    </a:lnTo>
                    <a:cubicBezTo>
                      <a:pt x="821" y="213"/>
                      <a:pt x="882" y="152"/>
                      <a:pt x="791" y="122"/>
                    </a:cubicBezTo>
                    <a:cubicBezTo>
                      <a:pt x="760" y="122"/>
                      <a:pt x="730" y="61"/>
                      <a:pt x="730" y="61"/>
                    </a:cubicBezTo>
                    <a:lnTo>
                      <a:pt x="639" y="61"/>
                    </a:lnTo>
                    <a:cubicBezTo>
                      <a:pt x="578" y="61"/>
                      <a:pt x="517" y="61"/>
                      <a:pt x="456" y="31"/>
                    </a:cubicBezTo>
                    <a:cubicBezTo>
                      <a:pt x="335" y="31"/>
                      <a:pt x="213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8" name="Google Shape;12118;p63"/>
              <p:cNvSpPr/>
              <p:nvPr/>
            </p:nvSpPr>
            <p:spPr>
              <a:xfrm>
                <a:off x="3580500" y="3142075"/>
                <a:ext cx="703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383" extrusionOk="0">
                    <a:moveTo>
                      <a:pt x="120" y="1"/>
                    </a:moveTo>
                    <a:cubicBezTo>
                      <a:pt x="9" y="1"/>
                      <a:pt x="0" y="111"/>
                      <a:pt x="76" y="136"/>
                    </a:cubicBezTo>
                    <a:cubicBezTo>
                      <a:pt x="532" y="228"/>
                      <a:pt x="988" y="288"/>
                      <a:pt x="1444" y="319"/>
                    </a:cubicBezTo>
                    <a:cubicBezTo>
                      <a:pt x="1687" y="319"/>
                      <a:pt x="1900" y="380"/>
                      <a:pt x="2143" y="380"/>
                    </a:cubicBezTo>
                    <a:cubicBezTo>
                      <a:pt x="2214" y="380"/>
                      <a:pt x="2289" y="383"/>
                      <a:pt x="2363" y="383"/>
                    </a:cubicBezTo>
                    <a:cubicBezTo>
                      <a:pt x="2512" y="383"/>
                      <a:pt x="2660" y="369"/>
                      <a:pt x="2782" y="288"/>
                    </a:cubicBezTo>
                    <a:cubicBezTo>
                      <a:pt x="2812" y="288"/>
                      <a:pt x="2812" y="228"/>
                      <a:pt x="2782" y="228"/>
                    </a:cubicBezTo>
                    <a:cubicBezTo>
                      <a:pt x="2672" y="173"/>
                      <a:pt x="2541" y="162"/>
                      <a:pt x="2414" y="162"/>
                    </a:cubicBezTo>
                    <a:cubicBezTo>
                      <a:pt x="2329" y="162"/>
                      <a:pt x="2247" y="167"/>
                      <a:pt x="2174" y="167"/>
                    </a:cubicBezTo>
                    <a:lnTo>
                      <a:pt x="1535" y="167"/>
                    </a:lnTo>
                    <a:cubicBezTo>
                      <a:pt x="1080" y="136"/>
                      <a:pt x="624" y="106"/>
                      <a:pt x="198" y="15"/>
                    </a:cubicBezTo>
                    <a:cubicBezTo>
                      <a:pt x="168" y="5"/>
                      <a:pt x="142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9" name="Google Shape;12119;p63"/>
              <p:cNvSpPr/>
              <p:nvPr/>
            </p:nvSpPr>
            <p:spPr>
              <a:xfrm>
                <a:off x="3634825" y="3110525"/>
                <a:ext cx="220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91" extrusionOk="0">
                    <a:moveTo>
                      <a:pt x="1" y="0"/>
                    </a:moveTo>
                    <a:cubicBezTo>
                      <a:pt x="1" y="31"/>
                      <a:pt x="1" y="152"/>
                      <a:pt x="92" y="152"/>
                    </a:cubicBezTo>
                    <a:lnTo>
                      <a:pt x="487" y="152"/>
                    </a:lnTo>
                    <a:cubicBezTo>
                      <a:pt x="578" y="152"/>
                      <a:pt x="639" y="183"/>
                      <a:pt x="730" y="183"/>
                    </a:cubicBezTo>
                    <a:cubicBezTo>
                      <a:pt x="745" y="183"/>
                      <a:pt x="783" y="190"/>
                      <a:pt x="818" y="190"/>
                    </a:cubicBezTo>
                    <a:cubicBezTo>
                      <a:pt x="852" y="190"/>
                      <a:pt x="882" y="183"/>
                      <a:pt x="882" y="152"/>
                    </a:cubicBezTo>
                    <a:cubicBezTo>
                      <a:pt x="882" y="122"/>
                      <a:pt x="852" y="122"/>
                      <a:pt x="791" y="61"/>
                    </a:cubicBezTo>
                    <a:cubicBezTo>
                      <a:pt x="761" y="61"/>
                      <a:pt x="730" y="31"/>
                      <a:pt x="700" y="31"/>
                    </a:cubicBezTo>
                    <a:cubicBezTo>
                      <a:pt x="609" y="31"/>
                      <a:pt x="548" y="0"/>
                      <a:pt x="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0" name="Google Shape;12120;p63"/>
              <p:cNvSpPr/>
              <p:nvPr/>
            </p:nvSpPr>
            <p:spPr>
              <a:xfrm>
                <a:off x="3637100" y="3072525"/>
                <a:ext cx="198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96" extrusionOk="0">
                    <a:moveTo>
                      <a:pt x="396" y="0"/>
                    </a:moveTo>
                    <a:cubicBezTo>
                      <a:pt x="305" y="0"/>
                      <a:pt x="183" y="31"/>
                      <a:pt x="62" y="61"/>
                    </a:cubicBezTo>
                    <a:cubicBezTo>
                      <a:pt x="31" y="61"/>
                      <a:pt x="1" y="122"/>
                      <a:pt x="31" y="152"/>
                    </a:cubicBezTo>
                    <a:cubicBezTo>
                      <a:pt x="53" y="174"/>
                      <a:pt x="74" y="195"/>
                      <a:pt x="107" y="195"/>
                    </a:cubicBezTo>
                    <a:cubicBezTo>
                      <a:pt x="120" y="195"/>
                      <a:pt x="135" y="192"/>
                      <a:pt x="153" y="183"/>
                    </a:cubicBezTo>
                    <a:cubicBezTo>
                      <a:pt x="214" y="152"/>
                      <a:pt x="305" y="152"/>
                      <a:pt x="366" y="122"/>
                    </a:cubicBezTo>
                    <a:lnTo>
                      <a:pt x="730" y="122"/>
                    </a:lnTo>
                    <a:cubicBezTo>
                      <a:pt x="730" y="122"/>
                      <a:pt x="791" y="61"/>
                      <a:pt x="730" y="61"/>
                    </a:cubicBezTo>
                    <a:cubicBezTo>
                      <a:pt x="700" y="31"/>
                      <a:pt x="670" y="31"/>
                      <a:pt x="6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1" name="Google Shape;12121;p63"/>
              <p:cNvSpPr/>
              <p:nvPr/>
            </p:nvSpPr>
            <p:spPr>
              <a:xfrm>
                <a:off x="3622675" y="3181200"/>
                <a:ext cx="22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74" extrusionOk="0">
                    <a:moveTo>
                      <a:pt x="639" y="0"/>
                    </a:moveTo>
                    <a:cubicBezTo>
                      <a:pt x="578" y="0"/>
                      <a:pt x="517" y="61"/>
                      <a:pt x="456" y="61"/>
                    </a:cubicBezTo>
                    <a:cubicBezTo>
                      <a:pt x="304" y="91"/>
                      <a:pt x="183" y="91"/>
                      <a:pt x="31" y="122"/>
                    </a:cubicBezTo>
                    <a:cubicBezTo>
                      <a:pt x="0" y="182"/>
                      <a:pt x="0" y="274"/>
                      <a:pt x="61" y="274"/>
                    </a:cubicBezTo>
                    <a:cubicBezTo>
                      <a:pt x="213" y="274"/>
                      <a:pt x="335" y="243"/>
                      <a:pt x="487" y="243"/>
                    </a:cubicBezTo>
                    <a:cubicBezTo>
                      <a:pt x="578" y="243"/>
                      <a:pt x="639" y="243"/>
                      <a:pt x="669" y="213"/>
                    </a:cubicBezTo>
                    <a:cubicBezTo>
                      <a:pt x="760" y="213"/>
                      <a:pt x="821" y="152"/>
                      <a:pt x="882" y="122"/>
                    </a:cubicBezTo>
                    <a:lnTo>
                      <a:pt x="882" y="61"/>
                    </a:lnTo>
                    <a:cubicBezTo>
                      <a:pt x="821" y="0"/>
                      <a:pt x="791" y="0"/>
                      <a:pt x="7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2" name="Google Shape;12122;p63"/>
              <p:cNvSpPr/>
              <p:nvPr/>
            </p:nvSpPr>
            <p:spPr>
              <a:xfrm>
                <a:off x="3585450" y="2935750"/>
                <a:ext cx="668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365" extrusionOk="0">
                    <a:moveTo>
                      <a:pt x="152" y="0"/>
                    </a:moveTo>
                    <a:cubicBezTo>
                      <a:pt x="30" y="0"/>
                      <a:pt x="0" y="152"/>
                      <a:pt x="91" y="152"/>
                    </a:cubicBezTo>
                    <a:cubicBezTo>
                      <a:pt x="486" y="274"/>
                      <a:pt x="912" y="365"/>
                      <a:pt x="1368" y="365"/>
                    </a:cubicBezTo>
                    <a:lnTo>
                      <a:pt x="2006" y="365"/>
                    </a:lnTo>
                    <a:cubicBezTo>
                      <a:pt x="2219" y="365"/>
                      <a:pt x="2462" y="365"/>
                      <a:pt x="2614" y="274"/>
                    </a:cubicBezTo>
                    <a:cubicBezTo>
                      <a:pt x="2675" y="213"/>
                      <a:pt x="2675" y="183"/>
                      <a:pt x="2614" y="183"/>
                    </a:cubicBezTo>
                    <a:cubicBezTo>
                      <a:pt x="2578" y="177"/>
                      <a:pt x="2540" y="174"/>
                      <a:pt x="2501" y="174"/>
                    </a:cubicBezTo>
                    <a:cubicBezTo>
                      <a:pt x="2347" y="174"/>
                      <a:pt x="2176" y="213"/>
                      <a:pt x="2006" y="213"/>
                    </a:cubicBezTo>
                    <a:lnTo>
                      <a:pt x="1398" y="213"/>
                    </a:lnTo>
                    <a:cubicBezTo>
                      <a:pt x="973" y="183"/>
                      <a:pt x="517" y="122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3" name="Google Shape;12123;p63"/>
              <p:cNvSpPr/>
              <p:nvPr/>
            </p:nvSpPr>
            <p:spPr>
              <a:xfrm>
                <a:off x="3631025" y="2907500"/>
                <a:ext cx="213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249" extrusionOk="0">
                    <a:moveTo>
                      <a:pt x="690" y="1"/>
                    </a:moveTo>
                    <a:cubicBezTo>
                      <a:pt x="662" y="1"/>
                      <a:pt x="633" y="6"/>
                      <a:pt x="609" y="6"/>
                    </a:cubicBezTo>
                    <a:cubicBezTo>
                      <a:pt x="548" y="6"/>
                      <a:pt x="487" y="66"/>
                      <a:pt x="426" y="66"/>
                    </a:cubicBezTo>
                    <a:cubicBezTo>
                      <a:pt x="305" y="66"/>
                      <a:pt x="183" y="97"/>
                      <a:pt x="92" y="97"/>
                    </a:cubicBezTo>
                    <a:cubicBezTo>
                      <a:pt x="1" y="127"/>
                      <a:pt x="1" y="249"/>
                      <a:pt x="92" y="249"/>
                    </a:cubicBezTo>
                    <a:lnTo>
                      <a:pt x="457" y="249"/>
                    </a:lnTo>
                    <a:cubicBezTo>
                      <a:pt x="548" y="249"/>
                      <a:pt x="578" y="218"/>
                      <a:pt x="639" y="218"/>
                    </a:cubicBezTo>
                    <a:cubicBezTo>
                      <a:pt x="730" y="218"/>
                      <a:pt x="791" y="158"/>
                      <a:pt x="791" y="97"/>
                    </a:cubicBezTo>
                    <a:lnTo>
                      <a:pt x="791" y="97"/>
                    </a:lnTo>
                    <a:cubicBezTo>
                      <a:pt x="791" y="97"/>
                      <a:pt x="791" y="127"/>
                      <a:pt x="761" y="127"/>
                    </a:cubicBezTo>
                    <a:lnTo>
                      <a:pt x="791" y="97"/>
                    </a:lnTo>
                    <a:lnTo>
                      <a:pt x="791" y="97"/>
                    </a:lnTo>
                    <a:cubicBezTo>
                      <a:pt x="791" y="97"/>
                      <a:pt x="791" y="97"/>
                      <a:pt x="791" y="97"/>
                    </a:cubicBezTo>
                    <a:cubicBezTo>
                      <a:pt x="852" y="66"/>
                      <a:pt x="852" y="6"/>
                      <a:pt x="791" y="6"/>
                    </a:cubicBezTo>
                    <a:lnTo>
                      <a:pt x="761" y="6"/>
                    </a:lnTo>
                    <a:cubicBezTo>
                      <a:pt x="761" y="6"/>
                      <a:pt x="791" y="6"/>
                      <a:pt x="791" y="66"/>
                    </a:cubicBezTo>
                    <a:cubicBezTo>
                      <a:pt x="773" y="12"/>
                      <a:pt x="733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4" name="Google Shape;12124;p63"/>
              <p:cNvSpPr/>
              <p:nvPr/>
            </p:nvSpPr>
            <p:spPr>
              <a:xfrm>
                <a:off x="3637875" y="2879975"/>
                <a:ext cx="1560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86" extrusionOk="0">
                    <a:moveTo>
                      <a:pt x="621" y="180"/>
                    </a:moveTo>
                    <a:cubicBezTo>
                      <a:pt x="620" y="195"/>
                      <a:pt x="616" y="210"/>
                      <a:pt x="608" y="225"/>
                    </a:cubicBezTo>
                    <a:cubicBezTo>
                      <a:pt x="622" y="198"/>
                      <a:pt x="623" y="183"/>
                      <a:pt x="621" y="180"/>
                    </a:cubicBezTo>
                    <a:close/>
                    <a:moveTo>
                      <a:pt x="148" y="0"/>
                    </a:moveTo>
                    <a:cubicBezTo>
                      <a:pt x="108" y="0"/>
                      <a:pt x="53" y="29"/>
                      <a:pt x="31" y="73"/>
                    </a:cubicBezTo>
                    <a:cubicBezTo>
                      <a:pt x="0" y="104"/>
                      <a:pt x="0" y="134"/>
                      <a:pt x="61" y="164"/>
                    </a:cubicBezTo>
                    <a:cubicBezTo>
                      <a:pt x="152" y="256"/>
                      <a:pt x="274" y="256"/>
                      <a:pt x="335" y="286"/>
                    </a:cubicBezTo>
                    <a:lnTo>
                      <a:pt x="487" y="286"/>
                    </a:lnTo>
                    <a:cubicBezTo>
                      <a:pt x="517" y="286"/>
                      <a:pt x="578" y="286"/>
                      <a:pt x="578" y="256"/>
                    </a:cubicBezTo>
                    <a:cubicBezTo>
                      <a:pt x="578" y="256"/>
                      <a:pt x="608" y="256"/>
                      <a:pt x="608" y="225"/>
                    </a:cubicBezTo>
                    <a:cubicBezTo>
                      <a:pt x="608" y="195"/>
                      <a:pt x="616" y="180"/>
                      <a:pt x="620" y="180"/>
                    </a:cubicBezTo>
                    <a:lnTo>
                      <a:pt x="620" y="180"/>
                    </a:lnTo>
                    <a:cubicBezTo>
                      <a:pt x="620" y="180"/>
                      <a:pt x="620" y="180"/>
                      <a:pt x="621" y="180"/>
                    </a:cubicBezTo>
                    <a:lnTo>
                      <a:pt x="621" y="180"/>
                    </a:lnTo>
                    <a:cubicBezTo>
                      <a:pt x="623" y="136"/>
                      <a:pt x="601" y="96"/>
                      <a:pt x="578" y="73"/>
                    </a:cubicBezTo>
                    <a:lnTo>
                      <a:pt x="213" y="73"/>
                    </a:lnTo>
                    <a:cubicBezTo>
                      <a:pt x="213" y="73"/>
                      <a:pt x="183" y="73"/>
                      <a:pt x="183" y="12"/>
                    </a:cubicBezTo>
                    <a:cubicBezTo>
                      <a:pt x="175" y="4"/>
                      <a:pt x="16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5" name="Google Shape;12125;p63"/>
              <p:cNvSpPr/>
              <p:nvPr/>
            </p:nvSpPr>
            <p:spPr>
              <a:xfrm>
                <a:off x="3627225" y="2963100"/>
                <a:ext cx="25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35" extrusionOk="0">
                    <a:moveTo>
                      <a:pt x="122" y="0"/>
                    </a:moveTo>
                    <a:cubicBezTo>
                      <a:pt x="31" y="92"/>
                      <a:pt x="1" y="183"/>
                      <a:pt x="92" y="244"/>
                    </a:cubicBezTo>
                    <a:cubicBezTo>
                      <a:pt x="183" y="304"/>
                      <a:pt x="335" y="335"/>
                      <a:pt x="487" y="335"/>
                    </a:cubicBezTo>
                    <a:cubicBezTo>
                      <a:pt x="578" y="335"/>
                      <a:pt x="639" y="335"/>
                      <a:pt x="730" y="304"/>
                    </a:cubicBezTo>
                    <a:cubicBezTo>
                      <a:pt x="788" y="276"/>
                      <a:pt x="900" y="274"/>
                      <a:pt x="938" y="171"/>
                    </a:cubicBezTo>
                    <a:lnTo>
                      <a:pt x="938" y="171"/>
                    </a:lnTo>
                    <a:cubicBezTo>
                      <a:pt x="933" y="177"/>
                      <a:pt x="926" y="183"/>
                      <a:pt x="913" y="183"/>
                    </a:cubicBezTo>
                    <a:cubicBezTo>
                      <a:pt x="921" y="175"/>
                      <a:pt x="931" y="167"/>
                      <a:pt x="941" y="159"/>
                    </a:cubicBezTo>
                    <a:lnTo>
                      <a:pt x="941" y="159"/>
                    </a:lnTo>
                    <a:cubicBezTo>
                      <a:pt x="940" y="163"/>
                      <a:pt x="939" y="167"/>
                      <a:pt x="938" y="171"/>
                    </a:cubicBezTo>
                    <a:lnTo>
                      <a:pt x="938" y="171"/>
                    </a:lnTo>
                    <a:cubicBezTo>
                      <a:pt x="940" y="166"/>
                      <a:pt x="942" y="162"/>
                      <a:pt x="942" y="158"/>
                    </a:cubicBezTo>
                    <a:lnTo>
                      <a:pt x="942" y="158"/>
                    </a:lnTo>
                    <a:cubicBezTo>
                      <a:pt x="942" y="158"/>
                      <a:pt x="942" y="159"/>
                      <a:pt x="941" y="159"/>
                    </a:cubicBezTo>
                    <a:lnTo>
                      <a:pt x="941" y="159"/>
                    </a:lnTo>
                    <a:cubicBezTo>
                      <a:pt x="942" y="157"/>
                      <a:pt x="943" y="155"/>
                      <a:pt x="943" y="152"/>
                    </a:cubicBezTo>
                    <a:lnTo>
                      <a:pt x="943" y="152"/>
                    </a:lnTo>
                    <a:cubicBezTo>
                      <a:pt x="943" y="152"/>
                      <a:pt x="943" y="155"/>
                      <a:pt x="942" y="158"/>
                    </a:cubicBezTo>
                    <a:lnTo>
                      <a:pt x="942" y="158"/>
                    </a:lnTo>
                    <a:cubicBezTo>
                      <a:pt x="972" y="136"/>
                      <a:pt x="1004" y="114"/>
                      <a:pt x="1004" y="92"/>
                    </a:cubicBezTo>
                    <a:cubicBezTo>
                      <a:pt x="1004" y="31"/>
                      <a:pt x="1004" y="31"/>
                      <a:pt x="943" y="0"/>
                    </a:cubicBezTo>
                    <a:lnTo>
                      <a:pt x="730" y="0"/>
                    </a:lnTo>
                    <a:cubicBezTo>
                      <a:pt x="670" y="0"/>
                      <a:pt x="639" y="31"/>
                      <a:pt x="609" y="31"/>
                    </a:cubicBezTo>
                    <a:lnTo>
                      <a:pt x="518" y="31"/>
                    </a:lnTo>
                    <a:cubicBezTo>
                      <a:pt x="366" y="31"/>
                      <a:pt x="274" y="31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6" name="Google Shape;12126;p63"/>
              <p:cNvSpPr/>
              <p:nvPr/>
            </p:nvSpPr>
            <p:spPr>
              <a:xfrm>
                <a:off x="3581025" y="2758600"/>
                <a:ext cx="736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690" extrusionOk="0">
                    <a:moveTo>
                      <a:pt x="47" y="0"/>
                    </a:moveTo>
                    <a:cubicBezTo>
                      <a:pt x="20" y="0"/>
                      <a:pt x="0" y="126"/>
                      <a:pt x="55" y="126"/>
                    </a:cubicBezTo>
                    <a:cubicBezTo>
                      <a:pt x="511" y="308"/>
                      <a:pt x="1028" y="460"/>
                      <a:pt x="1514" y="551"/>
                    </a:cubicBezTo>
                    <a:cubicBezTo>
                      <a:pt x="1883" y="600"/>
                      <a:pt x="2272" y="689"/>
                      <a:pt x="2649" y="689"/>
                    </a:cubicBezTo>
                    <a:cubicBezTo>
                      <a:pt x="2737" y="689"/>
                      <a:pt x="2826" y="684"/>
                      <a:pt x="2913" y="673"/>
                    </a:cubicBezTo>
                    <a:cubicBezTo>
                      <a:pt x="2943" y="673"/>
                      <a:pt x="2943" y="612"/>
                      <a:pt x="2913" y="612"/>
                    </a:cubicBezTo>
                    <a:cubicBezTo>
                      <a:pt x="2426" y="551"/>
                      <a:pt x="1970" y="551"/>
                      <a:pt x="1484" y="430"/>
                    </a:cubicBezTo>
                    <a:cubicBezTo>
                      <a:pt x="967" y="308"/>
                      <a:pt x="511" y="217"/>
                      <a:pt x="55" y="4"/>
                    </a:cubicBezTo>
                    <a:cubicBezTo>
                      <a:pt x="53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7" name="Google Shape;12127;p63"/>
              <p:cNvSpPr/>
              <p:nvPr/>
            </p:nvSpPr>
            <p:spPr>
              <a:xfrm>
                <a:off x="3634825" y="2722975"/>
                <a:ext cx="304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88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52"/>
                    </a:cubicBezTo>
                    <a:cubicBezTo>
                      <a:pt x="274" y="183"/>
                      <a:pt x="457" y="183"/>
                      <a:pt x="639" y="213"/>
                    </a:cubicBezTo>
                    <a:cubicBezTo>
                      <a:pt x="730" y="213"/>
                      <a:pt x="852" y="274"/>
                      <a:pt x="913" y="274"/>
                    </a:cubicBezTo>
                    <a:cubicBezTo>
                      <a:pt x="973" y="274"/>
                      <a:pt x="1034" y="288"/>
                      <a:pt x="1095" y="288"/>
                    </a:cubicBezTo>
                    <a:cubicBezTo>
                      <a:pt x="1125" y="288"/>
                      <a:pt x="1156" y="284"/>
                      <a:pt x="1186" y="274"/>
                    </a:cubicBezTo>
                    <a:cubicBezTo>
                      <a:pt x="1217" y="274"/>
                      <a:pt x="1217" y="213"/>
                      <a:pt x="1186" y="183"/>
                    </a:cubicBezTo>
                    <a:cubicBezTo>
                      <a:pt x="1095" y="122"/>
                      <a:pt x="1004" y="122"/>
                      <a:pt x="913" y="122"/>
                    </a:cubicBezTo>
                    <a:cubicBezTo>
                      <a:pt x="852" y="122"/>
                      <a:pt x="730" y="61"/>
                      <a:pt x="639" y="61"/>
                    </a:cubicBezTo>
                    <a:cubicBezTo>
                      <a:pt x="457" y="31"/>
                      <a:pt x="274" y="31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8" name="Google Shape;12128;p63"/>
              <p:cNvSpPr/>
              <p:nvPr/>
            </p:nvSpPr>
            <p:spPr>
              <a:xfrm>
                <a:off x="3641675" y="2684225"/>
                <a:ext cx="220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49" extrusionOk="0">
                    <a:moveTo>
                      <a:pt x="61" y="0"/>
                    </a:moveTo>
                    <a:cubicBezTo>
                      <a:pt x="31" y="0"/>
                      <a:pt x="0" y="31"/>
                      <a:pt x="0" y="61"/>
                    </a:cubicBezTo>
                    <a:cubicBezTo>
                      <a:pt x="10" y="51"/>
                      <a:pt x="17" y="48"/>
                      <a:pt x="23" y="48"/>
                    </a:cubicBezTo>
                    <a:cubicBezTo>
                      <a:pt x="34" y="48"/>
                      <a:pt x="41" y="61"/>
                      <a:pt x="61" y="61"/>
                    </a:cubicBezTo>
                    <a:cubicBezTo>
                      <a:pt x="183" y="61"/>
                      <a:pt x="304" y="91"/>
                      <a:pt x="456" y="91"/>
                    </a:cubicBezTo>
                    <a:cubicBezTo>
                      <a:pt x="517" y="91"/>
                      <a:pt x="578" y="91"/>
                      <a:pt x="639" y="122"/>
                    </a:cubicBezTo>
                    <a:cubicBezTo>
                      <a:pt x="699" y="122"/>
                      <a:pt x="733" y="149"/>
                      <a:pt x="767" y="149"/>
                    </a:cubicBezTo>
                    <a:cubicBezTo>
                      <a:pt x="784" y="149"/>
                      <a:pt x="801" y="142"/>
                      <a:pt x="821" y="122"/>
                    </a:cubicBezTo>
                    <a:cubicBezTo>
                      <a:pt x="882" y="122"/>
                      <a:pt x="882" y="61"/>
                      <a:pt x="821" y="61"/>
                    </a:cubicBezTo>
                    <a:cubicBezTo>
                      <a:pt x="791" y="31"/>
                      <a:pt x="730" y="31"/>
                      <a:pt x="639" y="31"/>
                    </a:cubicBezTo>
                    <a:lnTo>
                      <a:pt x="456" y="31"/>
                    </a:lnTo>
                    <a:cubicBezTo>
                      <a:pt x="335" y="3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9" name="Google Shape;12129;p63"/>
              <p:cNvSpPr/>
              <p:nvPr/>
            </p:nvSpPr>
            <p:spPr>
              <a:xfrm>
                <a:off x="3637875" y="2647750"/>
                <a:ext cx="182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3" extrusionOk="0">
                    <a:moveTo>
                      <a:pt x="639" y="92"/>
                    </a:moveTo>
                    <a:cubicBezTo>
                      <a:pt x="639" y="93"/>
                      <a:pt x="639" y="94"/>
                      <a:pt x="639" y="95"/>
                    </a:cubicBezTo>
                    <a:lnTo>
                      <a:pt x="639" y="95"/>
                    </a:lnTo>
                    <a:cubicBezTo>
                      <a:pt x="646" y="99"/>
                      <a:pt x="654" y="107"/>
                      <a:pt x="669" y="122"/>
                    </a:cubicBezTo>
                    <a:lnTo>
                      <a:pt x="639" y="92"/>
                    </a:lnTo>
                    <a:close/>
                    <a:moveTo>
                      <a:pt x="152" y="0"/>
                    </a:moveTo>
                    <a:cubicBezTo>
                      <a:pt x="122" y="0"/>
                      <a:pt x="61" y="0"/>
                      <a:pt x="31" y="31"/>
                    </a:cubicBezTo>
                    <a:cubicBezTo>
                      <a:pt x="0" y="92"/>
                      <a:pt x="31" y="122"/>
                      <a:pt x="61" y="152"/>
                    </a:cubicBezTo>
                    <a:cubicBezTo>
                      <a:pt x="183" y="152"/>
                      <a:pt x="274" y="183"/>
                      <a:pt x="365" y="183"/>
                    </a:cubicBezTo>
                    <a:lnTo>
                      <a:pt x="669" y="183"/>
                    </a:lnTo>
                    <a:cubicBezTo>
                      <a:pt x="730" y="183"/>
                      <a:pt x="730" y="122"/>
                      <a:pt x="669" y="122"/>
                    </a:cubicBezTo>
                    <a:cubicBezTo>
                      <a:pt x="669" y="122"/>
                      <a:pt x="641" y="122"/>
                      <a:pt x="639" y="95"/>
                    </a:cubicBezTo>
                    <a:lnTo>
                      <a:pt x="639" y="95"/>
                    </a:lnTo>
                    <a:cubicBezTo>
                      <a:pt x="631" y="92"/>
                      <a:pt x="624" y="92"/>
                      <a:pt x="608" y="92"/>
                    </a:cubicBezTo>
                    <a:lnTo>
                      <a:pt x="517" y="92"/>
                    </a:lnTo>
                    <a:cubicBezTo>
                      <a:pt x="487" y="92"/>
                      <a:pt x="456" y="92"/>
                      <a:pt x="426" y="31"/>
                    </a:cubicBezTo>
                    <a:cubicBezTo>
                      <a:pt x="335" y="3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0" name="Google Shape;12130;p63"/>
              <p:cNvSpPr/>
              <p:nvPr/>
            </p:nvSpPr>
            <p:spPr>
              <a:xfrm>
                <a:off x="3587850" y="2612700"/>
                <a:ext cx="72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9" extrusionOk="0">
                    <a:moveTo>
                      <a:pt x="116" y="0"/>
                    </a:moveTo>
                    <a:cubicBezTo>
                      <a:pt x="21" y="0"/>
                      <a:pt x="1" y="126"/>
                      <a:pt x="56" y="126"/>
                    </a:cubicBezTo>
                    <a:cubicBezTo>
                      <a:pt x="512" y="187"/>
                      <a:pt x="968" y="278"/>
                      <a:pt x="1454" y="308"/>
                    </a:cubicBezTo>
                    <a:lnTo>
                      <a:pt x="2184" y="308"/>
                    </a:lnTo>
                    <a:cubicBezTo>
                      <a:pt x="2305" y="308"/>
                      <a:pt x="2427" y="308"/>
                      <a:pt x="2579" y="278"/>
                    </a:cubicBezTo>
                    <a:cubicBezTo>
                      <a:pt x="2670" y="278"/>
                      <a:pt x="2761" y="278"/>
                      <a:pt x="2822" y="187"/>
                    </a:cubicBezTo>
                    <a:cubicBezTo>
                      <a:pt x="2883" y="187"/>
                      <a:pt x="2883" y="126"/>
                      <a:pt x="2822" y="126"/>
                    </a:cubicBezTo>
                    <a:cubicBezTo>
                      <a:pt x="2792" y="95"/>
                      <a:pt x="2746" y="80"/>
                      <a:pt x="2700" y="80"/>
                    </a:cubicBezTo>
                    <a:cubicBezTo>
                      <a:pt x="2655" y="80"/>
                      <a:pt x="2609" y="95"/>
                      <a:pt x="2579" y="126"/>
                    </a:cubicBezTo>
                    <a:cubicBezTo>
                      <a:pt x="2457" y="126"/>
                      <a:pt x="2366" y="126"/>
                      <a:pt x="2275" y="156"/>
                    </a:cubicBezTo>
                    <a:lnTo>
                      <a:pt x="1545" y="156"/>
                    </a:lnTo>
                    <a:cubicBezTo>
                      <a:pt x="1090" y="156"/>
                      <a:pt x="603" y="65"/>
                      <a:pt x="147" y="4"/>
                    </a:cubicBezTo>
                    <a:cubicBezTo>
                      <a:pt x="136" y="1"/>
                      <a:pt x="126" y="0"/>
                      <a:pt x="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1" name="Google Shape;12131;p63"/>
              <p:cNvSpPr/>
              <p:nvPr/>
            </p:nvSpPr>
            <p:spPr>
              <a:xfrm>
                <a:off x="3565700" y="2437875"/>
                <a:ext cx="1033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314" extrusionOk="0">
                    <a:moveTo>
                      <a:pt x="39" y="0"/>
                    </a:moveTo>
                    <a:cubicBezTo>
                      <a:pt x="1" y="0"/>
                      <a:pt x="8" y="75"/>
                      <a:pt x="61" y="128"/>
                    </a:cubicBezTo>
                    <a:cubicBezTo>
                      <a:pt x="760" y="189"/>
                      <a:pt x="1398" y="280"/>
                      <a:pt x="2097" y="310"/>
                    </a:cubicBezTo>
                    <a:lnTo>
                      <a:pt x="3100" y="310"/>
                    </a:lnTo>
                    <a:cubicBezTo>
                      <a:pt x="3201" y="310"/>
                      <a:pt x="3310" y="313"/>
                      <a:pt x="3420" y="313"/>
                    </a:cubicBezTo>
                    <a:cubicBezTo>
                      <a:pt x="3641" y="313"/>
                      <a:pt x="3870" y="300"/>
                      <a:pt x="4073" y="219"/>
                    </a:cubicBezTo>
                    <a:cubicBezTo>
                      <a:pt x="4134" y="219"/>
                      <a:pt x="4134" y="128"/>
                      <a:pt x="4073" y="128"/>
                    </a:cubicBezTo>
                    <a:cubicBezTo>
                      <a:pt x="3979" y="109"/>
                      <a:pt x="3878" y="102"/>
                      <a:pt x="3776" y="102"/>
                    </a:cubicBezTo>
                    <a:cubicBezTo>
                      <a:pt x="3548" y="102"/>
                      <a:pt x="3310" y="137"/>
                      <a:pt x="3100" y="158"/>
                    </a:cubicBezTo>
                    <a:lnTo>
                      <a:pt x="2097" y="158"/>
                    </a:lnTo>
                    <a:cubicBezTo>
                      <a:pt x="1398" y="158"/>
                      <a:pt x="729" y="67"/>
                      <a:pt x="61" y="6"/>
                    </a:cubicBezTo>
                    <a:cubicBezTo>
                      <a:pt x="52" y="2"/>
                      <a:pt x="45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2" name="Google Shape;12132;p63"/>
              <p:cNvSpPr/>
              <p:nvPr/>
            </p:nvSpPr>
            <p:spPr>
              <a:xfrm>
                <a:off x="3635600" y="2403625"/>
                <a:ext cx="410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2" extrusionOk="0">
                    <a:moveTo>
                      <a:pt x="1444" y="1"/>
                    </a:moveTo>
                    <a:cubicBezTo>
                      <a:pt x="1383" y="1"/>
                      <a:pt x="1322" y="8"/>
                      <a:pt x="1277" y="8"/>
                    </a:cubicBezTo>
                    <a:cubicBezTo>
                      <a:pt x="1155" y="8"/>
                      <a:pt x="1003" y="39"/>
                      <a:pt x="882" y="39"/>
                    </a:cubicBezTo>
                    <a:cubicBezTo>
                      <a:pt x="608" y="39"/>
                      <a:pt x="395" y="69"/>
                      <a:pt x="122" y="130"/>
                    </a:cubicBezTo>
                    <a:cubicBezTo>
                      <a:pt x="0" y="130"/>
                      <a:pt x="0" y="282"/>
                      <a:pt x="122" y="282"/>
                    </a:cubicBezTo>
                    <a:cubicBezTo>
                      <a:pt x="395" y="282"/>
                      <a:pt x="669" y="282"/>
                      <a:pt x="882" y="221"/>
                    </a:cubicBezTo>
                    <a:cubicBezTo>
                      <a:pt x="1003" y="221"/>
                      <a:pt x="1155" y="221"/>
                      <a:pt x="1277" y="191"/>
                    </a:cubicBezTo>
                    <a:cubicBezTo>
                      <a:pt x="1368" y="191"/>
                      <a:pt x="1520" y="191"/>
                      <a:pt x="1611" y="130"/>
                    </a:cubicBezTo>
                    <a:cubicBezTo>
                      <a:pt x="1642" y="69"/>
                      <a:pt x="1611" y="69"/>
                      <a:pt x="1611" y="39"/>
                    </a:cubicBezTo>
                    <a:cubicBezTo>
                      <a:pt x="1566" y="8"/>
                      <a:pt x="1505" y="1"/>
                      <a:pt x="1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3" name="Google Shape;12133;p63"/>
              <p:cNvSpPr/>
              <p:nvPr/>
            </p:nvSpPr>
            <p:spPr>
              <a:xfrm>
                <a:off x="3655350" y="2368200"/>
                <a:ext cx="251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6" extrusionOk="0">
                    <a:moveTo>
                      <a:pt x="919" y="0"/>
                    </a:moveTo>
                    <a:cubicBezTo>
                      <a:pt x="872" y="0"/>
                      <a:pt x="811" y="27"/>
                      <a:pt x="791" y="27"/>
                    </a:cubicBezTo>
                    <a:cubicBezTo>
                      <a:pt x="700" y="27"/>
                      <a:pt x="639" y="58"/>
                      <a:pt x="548" y="58"/>
                    </a:cubicBezTo>
                    <a:cubicBezTo>
                      <a:pt x="472" y="73"/>
                      <a:pt x="403" y="80"/>
                      <a:pt x="335" y="80"/>
                    </a:cubicBezTo>
                    <a:cubicBezTo>
                      <a:pt x="266" y="80"/>
                      <a:pt x="198" y="73"/>
                      <a:pt x="122" y="58"/>
                    </a:cubicBezTo>
                    <a:cubicBezTo>
                      <a:pt x="92" y="58"/>
                      <a:pt x="0" y="58"/>
                      <a:pt x="0" y="118"/>
                    </a:cubicBezTo>
                    <a:cubicBezTo>
                      <a:pt x="61" y="210"/>
                      <a:pt x="92" y="240"/>
                      <a:pt x="122" y="270"/>
                    </a:cubicBezTo>
                    <a:cubicBezTo>
                      <a:pt x="198" y="301"/>
                      <a:pt x="289" y="316"/>
                      <a:pt x="380" y="316"/>
                    </a:cubicBezTo>
                    <a:cubicBezTo>
                      <a:pt x="472" y="316"/>
                      <a:pt x="563" y="301"/>
                      <a:pt x="639" y="270"/>
                    </a:cubicBezTo>
                    <a:cubicBezTo>
                      <a:pt x="700" y="270"/>
                      <a:pt x="791" y="240"/>
                      <a:pt x="852" y="210"/>
                    </a:cubicBezTo>
                    <a:cubicBezTo>
                      <a:pt x="943" y="179"/>
                      <a:pt x="1004" y="118"/>
                      <a:pt x="1004" y="58"/>
                    </a:cubicBezTo>
                    <a:cubicBezTo>
                      <a:pt x="1004" y="58"/>
                      <a:pt x="1004" y="27"/>
                      <a:pt x="973" y="27"/>
                    </a:cubicBezTo>
                    <a:cubicBezTo>
                      <a:pt x="963" y="7"/>
                      <a:pt x="943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4" name="Google Shape;12134;p63"/>
              <p:cNvSpPr/>
              <p:nvPr/>
            </p:nvSpPr>
            <p:spPr>
              <a:xfrm>
                <a:off x="3612025" y="2324450"/>
                <a:ext cx="767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88" extrusionOk="0">
                    <a:moveTo>
                      <a:pt x="2927" y="1"/>
                    </a:moveTo>
                    <a:cubicBezTo>
                      <a:pt x="2855" y="1"/>
                      <a:pt x="2787" y="14"/>
                      <a:pt x="2706" y="14"/>
                    </a:cubicBezTo>
                    <a:cubicBezTo>
                      <a:pt x="2585" y="14"/>
                      <a:pt x="2463" y="45"/>
                      <a:pt x="2372" y="45"/>
                    </a:cubicBezTo>
                    <a:cubicBezTo>
                      <a:pt x="2098" y="45"/>
                      <a:pt x="1855" y="75"/>
                      <a:pt x="1612" y="75"/>
                    </a:cubicBezTo>
                    <a:cubicBezTo>
                      <a:pt x="1095" y="75"/>
                      <a:pt x="609" y="75"/>
                      <a:pt x="123" y="45"/>
                    </a:cubicBezTo>
                    <a:cubicBezTo>
                      <a:pt x="1" y="45"/>
                      <a:pt x="1" y="166"/>
                      <a:pt x="92" y="197"/>
                    </a:cubicBezTo>
                    <a:cubicBezTo>
                      <a:pt x="578" y="257"/>
                      <a:pt x="1095" y="288"/>
                      <a:pt x="1612" y="288"/>
                    </a:cubicBezTo>
                    <a:cubicBezTo>
                      <a:pt x="1855" y="288"/>
                      <a:pt x="2098" y="288"/>
                      <a:pt x="2372" y="257"/>
                    </a:cubicBezTo>
                    <a:cubicBezTo>
                      <a:pt x="2463" y="257"/>
                      <a:pt x="2615" y="257"/>
                      <a:pt x="2737" y="197"/>
                    </a:cubicBezTo>
                    <a:cubicBezTo>
                      <a:pt x="2858" y="197"/>
                      <a:pt x="2980" y="197"/>
                      <a:pt x="3040" y="136"/>
                    </a:cubicBezTo>
                    <a:cubicBezTo>
                      <a:pt x="3071" y="105"/>
                      <a:pt x="3071" y="45"/>
                      <a:pt x="3040" y="14"/>
                    </a:cubicBezTo>
                    <a:cubicBezTo>
                      <a:pt x="3000" y="4"/>
                      <a:pt x="2963" y="1"/>
                      <a:pt x="2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5" name="Google Shape;12135;p63"/>
              <p:cNvSpPr/>
              <p:nvPr/>
            </p:nvSpPr>
            <p:spPr>
              <a:xfrm>
                <a:off x="3653825" y="2275400"/>
                <a:ext cx="296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88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cubicBezTo>
                      <a:pt x="274" y="152"/>
                      <a:pt x="426" y="183"/>
                      <a:pt x="609" y="244"/>
                    </a:cubicBezTo>
                    <a:cubicBezTo>
                      <a:pt x="700" y="244"/>
                      <a:pt x="791" y="274"/>
                      <a:pt x="882" y="274"/>
                    </a:cubicBezTo>
                    <a:cubicBezTo>
                      <a:pt x="923" y="274"/>
                      <a:pt x="990" y="288"/>
                      <a:pt x="1058" y="288"/>
                    </a:cubicBezTo>
                    <a:cubicBezTo>
                      <a:pt x="1092" y="288"/>
                      <a:pt x="1125" y="284"/>
                      <a:pt x="1156" y="274"/>
                    </a:cubicBezTo>
                    <a:cubicBezTo>
                      <a:pt x="1186" y="244"/>
                      <a:pt x="1186" y="183"/>
                      <a:pt x="1156" y="152"/>
                    </a:cubicBezTo>
                    <a:cubicBezTo>
                      <a:pt x="1095" y="92"/>
                      <a:pt x="943" y="92"/>
                      <a:pt x="882" y="92"/>
                    </a:cubicBezTo>
                    <a:cubicBezTo>
                      <a:pt x="791" y="92"/>
                      <a:pt x="700" y="31"/>
                      <a:pt x="609" y="31"/>
                    </a:cubicBezTo>
                    <a:cubicBezTo>
                      <a:pt x="426" y="0"/>
                      <a:pt x="244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6" name="Google Shape;12136;p63"/>
              <p:cNvSpPr/>
              <p:nvPr/>
            </p:nvSpPr>
            <p:spPr>
              <a:xfrm>
                <a:off x="3659900" y="2240125"/>
                <a:ext cx="251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8" extrusionOk="0">
                    <a:moveTo>
                      <a:pt x="100" y="1"/>
                    </a:moveTo>
                    <a:cubicBezTo>
                      <a:pt x="59" y="1"/>
                      <a:pt x="22" y="22"/>
                      <a:pt x="1" y="44"/>
                    </a:cubicBezTo>
                    <a:cubicBezTo>
                      <a:pt x="1" y="74"/>
                      <a:pt x="31" y="165"/>
                      <a:pt x="62" y="165"/>
                    </a:cubicBezTo>
                    <a:cubicBezTo>
                      <a:pt x="214" y="226"/>
                      <a:pt x="366" y="287"/>
                      <a:pt x="548" y="317"/>
                    </a:cubicBezTo>
                    <a:lnTo>
                      <a:pt x="791" y="317"/>
                    </a:lnTo>
                    <a:cubicBezTo>
                      <a:pt x="822" y="317"/>
                      <a:pt x="852" y="317"/>
                      <a:pt x="913" y="287"/>
                    </a:cubicBezTo>
                    <a:cubicBezTo>
                      <a:pt x="943" y="287"/>
                      <a:pt x="974" y="226"/>
                      <a:pt x="1004" y="196"/>
                    </a:cubicBezTo>
                    <a:cubicBezTo>
                      <a:pt x="1004" y="165"/>
                      <a:pt x="1004" y="135"/>
                      <a:pt x="974" y="135"/>
                    </a:cubicBezTo>
                    <a:cubicBezTo>
                      <a:pt x="963" y="115"/>
                      <a:pt x="953" y="108"/>
                      <a:pt x="942" y="108"/>
                    </a:cubicBezTo>
                    <a:cubicBezTo>
                      <a:pt x="919" y="108"/>
                      <a:pt x="892" y="135"/>
                      <a:pt x="852" y="135"/>
                    </a:cubicBezTo>
                    <a:lnTo>
                      <a:pt x="518" y="135"/>
                    </a:lnTo>
                    <a:cubicBezTo>
                      <a:pt x="366" y="135"/>
                      <a:pt x="244" y="74"/>
                      <a:pt x="153" y="13"/>
                    </a:cubicBezTo>
                    <a:cubicBezTo>
                      <a:pt x="135" y="4"/>
                      <a:pt x="117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7" name="Google Shape;12137;p63"/>
              <p:cNvSpPr/>
              <p:nvPr/>
            </p:nvSpPr>
            <p:spPr>
              <a:xfrm>
                <a:off x="3638175" y="1835775"/>
                <a:ext cx="8482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147" extrusionOk="0">
                    <a:moveTo>
                      <a:pt x="64" y="0"/>
                    </a:moveTo>
                    <a:cubicBezTo>
                      <a:pt x="10" y="0"/>
                      <a:pt x="0" y="84"/>
                      <a:pt x="49" y="108"/>
                    </a:cubicBezTo>
                    <a:cubicBezTo>
                      <a:pt x="627" y="351"/>
                      <a:pt x="1174" y="534"/>
                      <a:pt x="1721" y="716"/>
                    </a:cubicBezTo>
                    <a:cubicBezTo>
                      <a:pt x="1994" y="777"/>
                      <a:pt x="2298" y="868"/>
                      <a:pt x="2572" y="990"/>
                    </a:cubicBezTo>
                    <a:cubicBezTo>
                      <a:pt x="2762" y="1044"/>
                      <a:pt x="3024" y="1146"/>
                      <a:pt x="3273" y="1146"/>
                    </a:cubicBezTo>
                    <a:cubicBezTo>
                      <a:pt x="3303" y="1146"/>
                      <a:pt x="3333" y="1145"/>
                      <a:pt x="3362" y="1141"/>
                    </a:cubicBezTo>
                    <a:cubicBezTo>
                      <a:pt x="3393" y="1141"/>
                      <a:pt x="3393" y="1050"/>
                      <a:pt x="3362" y="1050"/>
                    </a:cubicBezTo>
                    <a:cubicBezTo>
                      <a:pt x="3241" y="990"/>
                      <a:pt x="3150" y="929"/>
                      <a:pt x="2998" y="929"/>
                    </a:cubicBezTo>
                    <a:cubicBezTo>
                      <a:pt x="2846" y="898"/>
                      <a:pt x="2724" y="868"/>
                      <a:pt x="2572" y="838"/>
                    </a:cubicBezTo>
                    <a:cubicBezTo>
                      <a:pt x="2298" y="746"/>
                      <a:pt x="1994" y="686"/>
                      <a:pt x="1721" y="594"/>
                    </a:cubicBezTo>
                    <a:cubicBezTo>
                      <a:pt x="1174" y="412"/>
                      <a:pt x="627" y="230"/>
                      <a:pt x="110" y="17"/>
                    </a:cubicBezTo>
                    <a:cubicBezTo>
                      <a:pt x="92" y="5"/>
                      <a:pt x="77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8" name="Google Shape;12138;p63"/>
              <p:cNvSpPr/>
              <p:nvPr/>
            </p:nvSpPr>
            <p:spPr>
              <a:xfrm>
                <a:off x="3684975" y="1886325"/>
                <a:ext cx="342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97" extrusionOk="0">
                    <a:moveTo>
                      <a:pt x="62" y="1"/>
                    </a:moveTo>
                    <a:cubicBezTo>
                      <a:pt x="1" y="1"/>
                      <a:pt x="1" y="92"/>
                      <a:pt x="92" y="92"/>
                    </a:cubicBezTo>
                    <a:cubicBezTo>
                      <a:pt x="305" y="183"/>
                      <a:pt x="518" y="214"/>
                      <a:pt x="730" y="305"/>
                    </a:cubicBezTo>
                    <a:cubicBezTo>
                      <a:pt x="852" y="335"/>
                      <a:pt x="974" y="335"/>
                      <a:pt x="1034" y="366"/>
                    </a:cubicBezTo>
                    <a:cubicBezTo>
                      <a:pt x="1065" y="366"/>
                      <a:pt x="1156" y="366"/>
                      <a:pt x="1186" y="396"/>
                    </a:cubicBezTo>
                    <a:lnTo>
                      <a:pt x="1338" y="396"/>
                    </a:lnTo>
                    <a:cubicBezTo>
                      <a:pt x="1369" y="396"/>
                      <a:pt x="1369" y="366"/>
                      <a:pt x="1338" y="335"/>
                    </a:cubicBezTo>
                    <a:cubicBezTo>
                      <a:pt x="1308" y="305"/>
                      <a:pt x="1217" y="305"/>
                      <a:pt x="1186" y="244"/>
                    </a:cubicBezTo>
                    <a:cubicBezTo>
                      <a:pt x="1156" y="244"/>
                      <a:pt x="1126" y="214"/>
                      <a:pt x="1034" y="214"/>
                    </a:cubicBezTo>
                    <a:cubicBezTo>
                      <a:pt x="913" y="183"/>
                      <a:pt x="822" y="183"/>
                      <a:pt x="700" y="153"/>
                    </a:cubicBezTo>
                    <a:cubicBezTo>
                      <a:pt x="457" y="92"/>
                      <a:pt x="274" y="31"/>
                      <a:pt x="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9" name="Google Shape;12139;p63"/>
              <p:cNvSpPr/>
              <p:nvPr/>
            </p:nvSpPr>
            <p:spPr>
              <a:xfrm>
                <a:off x="3694350" y="1927775"/>
                <a:ext cx="203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58" extrusionOk="0">
                    <a:moveTo>
                      <a:pt x="54" y="0"/>
                    </a:moveTo>
                    <a:cubicBezTo>
                      <a:pt x="13" y="0"/>
                      <a:pt x="1" y="106"/>
                      <a:pt x="51" y="106"/>
                    </a:cubicBezTo>
                    <a:lnTo>
                      <a:pt x="386" y="227"/>
                    </a:lnTo>
                    <a:cubicBezTo>
                      <a:pt x="477" y="227"/>
                      <a:pt x="507" y="258"/>
                      <a:pt x="599" y="258"/>
                    </a:cubicBezTo>
                    <a:lnTo>
                      <a:pt x="781" y="258"/>
                    </a:lnTo>
                    <a:cubicBezTo>
                      <a:pt x="811" y="258"/>
                      <a:pt x="811" y="227"/>
                      <a:pt x="781" y="197"/>
                    </a:cubicBezTo>
                    <a:cubicBezTo>
                      <a:pt x="720" y="167"/>
                      <a:pt x="659" y="167"/>
                      <a:pt x="629" y="106"/>
                    </a:cubicBezTo>
                    <a:cubicBezTo>
                      <a:pt x="538" y="76"/>
                      <a:pt x="507" y="76"/>
                      <a:pt x="447" y="76"/>
                    </a:cubicBezTo>
                    <a:cubicBezTo>
                      <a:pt x="325" y="45"/>
                      <a:pt x="203" y="15"/>
                      <a:pt x="82" y="15"/>
                    </a:cubicBezTo>
                    <a:cubicBezTo>
                      <a:pt x="72" y="5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0" name="Google Shape;12140;p63"/>
              <p:cNvSpPr/>
              <p:nvPr/>
            </p:nvSpPr>
            <p:spPr>
              <a:xfrm>
                <a:off x="3699425" y="1960800"/>
                <a:ext cx="137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53" extrusionOk="0">
                    <a:moveTo>
                      <a:pt x="122" y="1"/>
                    </a:moveTo>
                    <a:cubicBezTo>
                      <a:pt x="92" y="1"/>
                      <a:pt x="31" y="1"/>
                      <a:pt x="31" y="62"/>
                    </a:cubicBezTo>
                    <a:cubicBezTo>
                      <a:pt x="0" y="62"/>
                      <a:pt x="31" y="92"/>
                      <a:pt x="31" y="122"/>
                    </a:cubicBezTo>
                    <a:cubicBezTo>
                      <a:pt x="122" y="122"/>
                      <a:pt x="183" y="153"/>
                      <a:pt x="274" y="153"/>
                    </a:cubicBezTo>
                    <a:lnTo>
                      <a:pt x="487" y="153"/>
                    </a:lnTo>
                    <a:cubicBezTo>
                      <a:pt x="548" y="153"/>
                      <a:pt x="548" y="122"/>
                      <a:pt x="487" y="122"/>
                    </a:cubicBezTo>
                    <a:cubicBezTo>
                      <a:pt x="456" y="122"/>
                      <a:pt x="426" y="92"/>
                      <a:pt x="396" y="92"/>
                    </a:cubicBezTo>
                    <a:cubicBezTo>
                      <a:pt x="396" y="92"/>
                      <a:pt x="335" y="92"/>
                      <a:pt x="335" y="62"/>
                    </a:cubicBezTo>
                    <a:lnTo>
                      <a:pt x="304" y="62"/>
                    </a:lnTo>
                    <a:cubicBezTo>
                      <a:pt x="244" y="62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1" name="Google Shape;12141;p63"/>
              <p:cNvSpPr/>
              <p:nvPr/>
            </p:nvSpPr>
            <p:spPr>
              <a:xfrm>
                <a:off x="3622125" y="1991100"/>
                <a:ext cx="910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1221" extrusionOk="0">
                    <a:moveTo>
                      <a:pt x="113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691" y="369"/>
                      <a:pt x="1269" y="552"/>
                      <a:pt x="1877" y="734"/>
                    </a:cubicBezTo>
                    <a:cubicBezTo>
                      <a:pt x="2150" y="795"/>
                      <a:pt x="2454" y="916"/>
                      <a:pt x="2728" y="1008"/>
                    </a:cubicBezTo>
                    <a:cubicBezTo>
                      <a:pt x="3032" y="1068"/>
                      <a:pt x="3275" y="1190"/>
                      <a:pt x="3579" y="1220"/>
                    </a:cubicBezTo>
                    <a:cubicBezTo>
                      <a:pt x="3640" y="1220"/>
                      <a:pt x="3640" y="1190"/>
                      <a:pt x="3579" y="1160"/>
                    </a:cubicBezTo>
                    <a:cubicBezTo>
                      <a:pt x="3336" y="1008"/>
                      <a:pt x="3032" y="916"/>
                      <a:pt x="2758" y="856"/>
                    </a:cubicBezTo>
                    <a:cubicBezTo>
                      <a:pt x="2485" y="764"/>
                      <a:pt x="2181" y="643"/>
                      <a:pt x="1907" y="582"/>
                    </a:cubicBezTo>
                    <a:cubicBezTo>
                      <a:pt x="1299" y="400"/>
                      <a:pt x="752" y="217"/>
                      <a:pt x="144" y="5"/>
                    </a:cubicBezTo>
                    <a:cubicBezTo>
                      <a:pt x="133" y="2"/>
                      <a:pt x="123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2" name="Google Shape;12142;p63"/>
              <p:cNvSpPr/>
              <p:nvPr/>
            </p:nvSpPr>
            <p:spPr>
              <a:xfrm>
                <a:off x="3675875" y="2055025"/>
                <a:ext cx="357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88" extrusionOk="0">
                    <a:moveTo>
                      <a:pt x="152" y="1"/>
                    </a:moveTo>
                    <a:cubicBezTo>
                      <a:pt x="61" y="1"/>
                      <a:pt x="0" y="153"/>
                      <a:pt x="61" y="153"/>
                    </a:cubicBezTo>
                    <a:cubicBezTo>
                      <a:pt x="274" y="214"/>
                      <a:pt x="486" y="335"/>
                      <a:pt x="730" y="396"/>
                    </a:cubicBezTo>
                    <a:cubicBezTo>
                      <a:pt x="821" y="426"/>
                      <a:pt x="942" y="457"/>
                      <a:pt x="1064" y="457"/>
                    </a:cubicBezTo>
                    <a:cubicBezTo>
                      <a:pt x="1186" y="487"/>
                      <a:pt x="1277" y="487"/>
                      <a:pt x="1398" y="487"/>
                    </a:cubicBezTo>
                    <a:cubicBezTo>
                      <a:pt x="1429" y="487"/>
                      <a:pt x="1429" y="457"/>
                      <a:pt x="1398" y="426"/>
                    </a:cubicBezTo>
                    <a:cubicBezTo>
                      <a:pt x="1338" y="335"/>
                      <a:pt x="1216" y="335"/>
                      <a:pt x="1094" y="305"/>
                    </a:cubicBezTo>
                    <a:cubicBezTo>
                      <a:pt x="973" y="274"/>
                      <a:pt x="851" y="274"/>
                      <a:pt x="760" y="214"/>
                    </a:cubicBezTo>
                    <a:cubicBezTo>
                      <a:pt x="517" y="153"/>
                      <a:pt x="335" y="122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3" name="Google Shape;12143;p63"/>
              <p:cNvSpPr/>
              <p:nvPr/>
            </p:nvSpPr>
            <p:spPr>
              <a:xfrm>
                <a:off x="3675100" y="2099100"/>
                <a:ext cx="198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05" extrusionOk="0">
                    <a:moveTo>
                      <a:pt x="92" y="1"/>
                    </a:moveTo>
                    <a:cubicBezTo>
                      <a:pt x="62" y="1"/>
                      <a:pt x="31" y="1"/>
                      <a:pt x="1" y="31"/>
                    </a:cubicBezTo>
                    <a:cubicBezTo>
                      <a:pt x="62" y="92"/>
                      <a:pt x="62" y="183"/>
                      <a:pt x="92" y="183"/>
                    </a:cubicBezTo>
                    <a:cubicBezTo>
                      <a:pt x="214" y="213"/>
                      <a:pt x="335" y="213"/>
                      <a:pt x="396" y="244"/>
                    </a:cubicBezTo>
                    <a:cubicBezTo>
                      <a:pt x="457" y="244"/>
                      <a:pt x="517" y="305"/>
                      <a:pt x="548" y="305"/>
                    </a:cubicBezTo>
                    <a:lnTo>
                      <a:pt x="700" y="305"/>
                    </a:lnTo>
                    <a:cubicBezTo>
                      <a:pt x="791" y="305"/>
                      <a:pt x="791" y="213"/>
                      <a:pt x="700" y="183"/>
                    </a:cubicBezTo>
                    <a:cubicBezTo>
                      <a:pt x="669" y="183"/>
                      <a:pt x="639" y="183"/>
                      <a:pt x="639" y="153"/>
                    </a:cubicBezTo>
                    <a:cubicBezTo>
                      <a:pt x="609" y="153"/>
                      <a:pt x="609" y="92"/>
                      <a:pt x="548" y="92"/>
                    </a:cubicBezTo>
                    <a:cubicBezTo>
                      <a:pt x="517" y="92"/>
                      <a:pt x="457" y="62"/>
                      <a:pt x="396" y="62"/>
                    </a:cubicBezTo>
                    <a:cubicBezTo>
                      <a:pt x="305" y="31"/>
                      <a:pt x="183" y="3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4" name="Google Shape;12144;p63"/>
              <p:cNvSpPr/>
              <p:nvPr/>
            </p:nvSpPr>
            <p:spPr>
              <a:xfrm>
                <a:off x="3672825" y="2172050"/>
                <a:ext cx="2282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75" extrusionOk="0">
                    <a:moveTo>
                      <a:pt x="153" y="1"/>
                    </a:moveTo>
                    <a:cubicBezTo>
                      <a:pt x="122" y="1"/>
                      <a:pt x="92" y="1"/>
                      <a:pt x="31" y="31"/>
                    </a:cubicBezTo>
                    <a:cubicBezTo>
                      <a:pt x="1" y="122"/>
                      <a:pt x="31" y="153"/>
                      <a:pt x="92" y="153"/>
                    </a:cubicBezTo>
                    <a:cubicBezTo>
                      <a:pt x="183" y="183"/>
                      <a:pt x="335" y="213"/>
                      <a:pt x="457" y="213"/>
                    </a:cubicBezTo>
                    <a:cubicBezTo>
                      <a:pt x="548" y="213"/>
                      <a:pt x="578" y="274"/>
                      <a:pt x="639" y="274"/>
                    </a:cubicBezTo>
                    <a:lnTo>
                      <a:pt x="882" y="274"/>
                    </a:lnTo>
                    <a:cubicBezTo>
                      <a:pt x="912" y="274"/>
                      <a:pt x="912" y="213"/>
                      <a:pt x="882" y="183"/>
                    </a:cubicBezTo>
                    <a:cubicBezTo>
                      <a:pt x="852" y="153"/>
                      <a:pt x="791" y="153"/>
                      <a:pt x="791" y="153"/>
                    </a:cubicBezTo>
                    <a:cubicBezTo>
                      <a:pt x="760" y="153"/>
                      <a:pt x="760" y="122"/>
                      <a:pt x="730" y="122"/>
                    </a:cubicBezTo>
                    <a:cubicBezTo>
                      <a:pt x="639" y="61"/>
                      <a:pt x="608" y="61"/>
                      <a:pt x="548" y="61"/>
                    </a:cubicBezTo>
                    <a:cubicBezTo>
                      <a:pt x="426" y="31"/>
                      <a:pt x="274" y="31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5" name="Google Shape;12145;p63"/>
              <p:cNvSpPr/>
              <p:nvPr/>
            </p:nvSpPr>
            <p:spPr>
              <a:xfrm>
                <a:off x="3629525" y="2529200"/>
                <a:ext cx="281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14" extrusionOk="0">
                    <a:moveTo>
                      <a:pt x="122" y="1"/>
                    </a:moveTo>
                    <a:cubicBezTo>
                      <a:pt x="30" y="31"/>
                      <a:pt x="0" y="153"/>
                      <a:pt x="61" y="153"/>
                    </a:cubicBezTo>
                    <a:cubicBezTo>
                      <a:pt x="213" y="183"/>
                      <a:pt x="395" y="213"/>
                      <a:pt x="608" y="213"/>
                    </a:cubicBezTo>
                    <a:cubicBezTo>
                      <a:pt x="669" y="213"/>
                      <a:pt x="790" y="213"/>
                      <a:pt x="851" y="183"/>
                    </a:cubicBezTo>
                    <a:cubicBezTo>
                      <a:pt x="942" y="153"/>
                      <a:pt x="1003" y="153"/>
                      <a:pt x="1094" y="61"/>
                    </a:cubicBezTo>
                    <a:cubicBezTo>
                      <a:pt x="1125" y="61"/>
                      <a:pt x="1094" y="1"/>
                      <a:pt x="1094" y="1"/>
                    </a:cubicBezTo>
                    <a:cubicBezTo>
                      <a:pt x="1003" y="1"/>
                      <a:pt x="942" y="31"/>
                      <a:pt x="851" y="31"/>
                    </a:cubicBezTo>
                    <a:lnTo>
                      <a:pt x="638" y="31"/>
                    </a:lnTo>
                    <a:cubicBezTo>
                      <a:pt x="486" y="31"/>
                      <a:pt x="274" y="3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6" name="Google Shape;12146;p63"/>
              <p:cNvSpPr/>
              <p:nvPr/>
            </p:nvSpPr>
            <p:spPr>
              <a:xfrm>
                <a:off x="1995750" y="1493275"/>
                <a:ext cx="12925" cy="25304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01219" extrusionOk="0">
                    <a:moveTo>
                      <a:pt x="228" y="1"/>
                    </a:moveTo>
                    <a:cubicBezTo>
                      <a:pt x="145" y="1"/>
                      <a:pt x="61" y="54"/>
                      <a:pt x="61" y="160"/>
                    </a:cubicBezTo>
                    <a:cubicBezTo>
                      <a:pt x="0" y="6756"/>
                      <a:pt x="61" y="13322"/>
                      <a:pt x="61" y="19887"/>
                    </a:cubicBezTo>
                    <a:lnTo>
                      <a:pt x="61" y="39614"/>
                    </a:lnTo>
                    <a:cubicBezTo>
                      <a:pt x="61" y="52684"/>
                      <a:pt x="91" y="65784"/>
                      <a:pt x="91" y="78855"/>
                    </a:cubicBezTo>
                    <a:cubicBezTo>
                      <a:pt x="91" y="86241"/>
                      <a:pt x="91" y="93596"/>
                      <a:pt x="61" y="101013"/>
                    </a:cubicBezTo>
                    <a:cubicBezTo>
                      <a:pt x="61" y="101150"/>
                      <a:pt x="167" y="101218"/>
                      <a:pt x="274" y="101218"/>
                    </a:cubicBezTo>
                    <a:cubicBezTo>
                      <a:pt x="380" y="101218"/>
                      <a:pt x="487" y="101150"/>
                      <a:pt x="487" y="101013"/>
                    </a:cubicBezTo>
                    <a:cubicBezTo>
                      <a:pt x="456" y="87852"/>
                      <a:pt x="456" y="74721"/>
                      <a:pt x="456" y="61559"/>
                    </a:cubicBezTo>
                    <a:lnTo>
                      <a:pt x="456" y="22319"/>
                    </a:lnTo>
                    <a:cubicBezTo>
                      <a:pt x="456" y="14933"/>
                      <a:pt x="517" y="7577"/>
                      <a:pt x="395" y="160"/>
                    </a:cubicBezTo>
                    <a:cubicBezTo>
                      <a:pt x="395" y="54"/>
                      <a:pt x="312" y="1"/>
                      <a:pt x="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7" name="Google Shape;12147;p63"/>
              <p:cNvSpPr/>
              <p:nvPr/>
            </p:nvSpPr>
            <p:spPr>
              <a:xfrm>
                <a:off x="5592325" y="1494425"/>
                <a:ext cx="20525" cy="25445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01781" extrusionOk="0">
                    <a:moveTo>
                      <a:pt x="289" y="0"/>
                    </a:moveTo>
                    <a:cubicBezTo>
                      <a:pt x="220" y="0"/>
                      <a:pt x="152" y="38"/>
                      <a:pt x="152" y="114"/>
                    </a:cubicBezTo>
                    <a:cubicBezTo>
                      <a:pt x="152" y="13337"/>
                      <a:pt x="395" y="26559"/>
                      <a:pt x="426" y="39841"/>
                    </a:cubicBezTo>
                    <a:cubicBezTo>
                      <a:pt x="456" y="52972"/>
                      <a:pt x="426" y="66164"/>
                      <a:pt x="304" y="79295"/>
                    </a:cubicBezTo>
                    <a:cubicBezTo>
                      <a:pt x="243" y="86711"/>
                      <a:pt x="152" y="94158"/>
                      <a:pt x="0" y="101575"/>
                    </a:cubicBezTo>
                    <a:cubicBezTo>
                      <a:pt x="0" y="101712"/>
                      <a:pt x="99" y="101780"/>
                      <a:pt x="201" y="101780"/>
                    </a:cubicBezTo>
                    <a:cubicBezTo>
                      <a:pt x="304" y="101780"/>
                      <a:pt x="410" y="101712"/>
                      <a:pt x="426" y="101575"/>
                    </a:cubicBezTo>
                    <a:cubicBezTo>
                      <a:pt x="578" y="88353"/>
                      <a:pt x="699" y="75131"/>
                      <a:pt x="760" y="61878"/>
                    </a:cubicBezTo>
                    <a:cubicBezTo>
                      <a:pt x="821" y="48717"/>
                      <a:pt x="821" y="35525"/>
                      <a:pt x="699" y="22394"/>
                    </a:cubicBezTo>
                    <a:cubicBezTo>
                      <a:pt x="669" y="14978"/>
                      <a:pt x="608" y="7531"/>
                      <a:pt x="426" y="114"/>
                    </a:cubicBezTo>
                    <a:cubicBezTo>
                      <a:pt x="426" y="38"/>
                      <a:pt x="357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8" name="Google Shape;12148;p63"/>
              <p:cNvSpPr/>
              <p:nvPr/>
            </p:nvSpPr>
            <p:spPr>
              <a:xfrm>
                <a:off x="2085400" y="1550275"/>
                <a:ext cx="16000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2957" extrusionOk="0">
                    <a:moveTo>
                      <a:pt x="157" y="1"/>
                    </a:moveTo>
                    <a:cubicBezTo>
                      <a:pt x="123" y="1"/>
                      <a:pt x="92" y="23"/>
                      <a:pt x="92" y="69"/>
                    </a:cubicBezTo>
                    <a:cubicBezTo>
                      <a:pt x="1" y="434"/>
                      <a:pt x="62" y="859"/>
                      <a:pt x="62" y="1285"/>
                    </a:cubicBezTo>
                    <a:cubicBezTo>
                      <a:pt x="62" y="1680"/>
                      <a:pt x="62" y="2105"/>
                      <a:pt x="92" y="2501"/>
                    </a:cubicBezTo>
                    <a:cubicBezTo>
                      <a:pt x="123" y="3321"/>
                      <a:pt x="123" y="4203"/>
                      <a:pt x="153" y="5023"/>
                    </a:cubicBezTo>
                    <a:lnTo>
                      <a:pt x="275" y="10039"/>
                    </a:lnTo>
                    <a:cubicBezTo>
                      <a:pt x="275" y="10495"/>
                      <a:pt x="305" y="11011"/>
                      <a:pt x="305" y="11437"/>
                    </a:cubicBezTo>
                    <a:lnTo>
                      <a:pt x="305" y="12166"/>
                    </a:lnTo>
                    <a:cubicBezTo>
                      <a:pt x="305" y="12410"/>
                      <a:pt x="305" y="12622"/>
                      <a:pt x="335" y="12865"/>
                    </a:cubicBezTo>
                    <a:cubicBezTo>
                      <a:pt x="366" y="12926"/>
                      <a:pt x="419" y="12957"/>
                      <a:pt x="468" y="12957"/>
                    </a:cubicBezTo>
                    <a:cubicBezTo>
                      <a:pt x="518" y="12957"/>
                      <a:pt x="563" y="12926"/>
                      <a:pt x="578" y="12865"/>
                    </a:cubicBezTo>
                    <a:cubicBezTo>
                      <a:pt x="639" y="12470"/>
                      <a:pt x="578" y="12014"/>
                      <a:pt x="578" y="11650"/>
                    </a:cubicBezTo>
                    <a:cubicBezTo>
                      <a:pt x="578" y="11224"/>
                      <a:pt x="548" y="10799"/>
                      <a:pt x="548" y="10434"/>
                    </a:cubicBezTo>
                    <a:cubicBezTo>
                      <a:pt x="518" y="9583"/>
                      <a:pt x="518" y="8732"/>
                      <a:pt x="457" y="7881"/>
                    </a:cubicBezTo>
                    <a:lnTo>
                      <a:pt x="335" y="2865"/>
                    </a:lnTo>
                    <a:cubicBezTo>
                      <a:pt x="335" y="2409"/>
                      <a:pt x="305" y="1923"/>
                      <a:pt x="305" y="1467"/>
                    </a:cubicBezTo>
                    <a:cubicBezTo>
                      <a:pt x="305" y="1011"/>
                      <a:pt x="305" y="525"/>
                      <a:pt x="244" y="69"/>
                    </a:cubicBezTo>
                    <a:cubicBezTo>
                      <a:pt x="229" y="23"/>
                      <a:pt x="191" y="1"/>
                      <a:pt x="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9" name="Google Shape;12149;p63"/>
              <p:cNvSpPr/>
              <p:nvPr/>
            </p:nvSpPr>
            <p:spPr>
              <a:xfrm>
                <a:off x="2138600" y="1547425"/>
                <a:ext cx="12950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17" extrusionOk="0">
                    <a:moveTo>
                      <a:pt x="179" y="1"/>
                    </a:moveTo>
                    <a:cubicBezTo>
                      <a:pt x="137" y="1"/>
                      <a:pt x="92" y="31"/>
                      <a:pt x="92" y="92"/>
                    </a:cubicBezTo>
                    <a:cubicBezTo>
                      <a:pt x="1" y="943"/>
                      <a:pt x="61" y="1763"/>
                      <a:pt x="61" y="2554"/>
                    </a:cubicBezTo>
                    <a:cubicBezTo>
                      <a:pt x="61" y="2979"/>
                      <a:pt x="92" y="3344"/>
                      <a:pt x="92" y="3739"/>
                    </a:cubicBezTo>
                    <a:cubicBezTo>
                      <a:pt x="92" y="4074"/>
                      <a:pt x="61" y="4499"/>
                      <a:pt x="244" y="4803"/>
                    </a:cubicBezTo>
                    <a:cubicBezTo>
                      <a:pt x="254" y="4813"/>
                      <a:pt x="264" y="4817"/>
                      <a:pt x="273" y="4817"/>
                    </a:cubicBezTo>
                    <a:cubicBezTo>
                      <a:pt x="291" y="4817"/>
                      <a:pt x="305" y="4803"/>
                      <a:pt x="305" y="4803"/>
                    </a:cubicBezTo>
                    <a:cubicBezTo>
                      <a:pt x="517" y="4499"/>
                      <a:pt x="396" y="4074"/>
                      <a:pt x="365" y="3770"/>
                    </a:cubicBezTo>
                    <a:cubicBezTo>
                      <a:pt x="305" y="3344"/>
                      <a:pt x="305" y="2949"/>
                      <a:pt x="305" y="2523"/>
                    </a:cubicBezTo>
                    <a:cubicBezTo>
                      <a:pt x="274" y="1733"/>
                      <a:pt x="274" y="882"/>
                      <a:pt x="244" y="92"/>
                    </a:cubicBezTo>
                    <a:cubicBezTo>
                      <a:pt x="259" y="31"/>
                      <a:pt x="221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0" name="Google Shape;12150;p63"/>
              <p:cNvSpPr/>
              <p:nvPr/>
            </p:nvSpPr>
            <p:spPr>
              <a:xfrm>
                <a:off x="2165200" y="1542575"/>
                <a:ext cx="687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84" extrusionOk="0">
                    <a:moveTo>
                      <a:pt x="95" y="0"/>
                    </a:moveTo>
                    <a:cubicBezTo>
                      <a:pt x="48" y="0"/>
                      <a:pt x="1" y="32"/>
                      <a:pt x="1" y="103"/>
                    </a:cubicBezTo>
                    <a:cubicBezTo>
                      <a:pt x="61" y="590"/>
                      <a:pt x="61" y="1046"/>
                      <a:pt x="92" y="1532"/>
                    </a:cubicBezTo>
                    <a:lnTo>
                      <a:pt x="92" y="2261"/>
                    </a:lnTo>
                    <a:cubicBezTo>
                      <a:pt x="92" y="2505"/>
                      <a:pt x="61" y="2717"/>
                      <a:pt x="122" y="2961"/>
                    </a:cubicBezTo>
                    <a:cubicBezTo>
                      <a:pt x="122" y="2976"/>
                      <a:pt x="130" y="2983"/>
                      <a:pt x="137" y="2983"/>
                    </a:cubicBezTo>
                    <a:cubicBezTo>
                      <a:pt x="145" y="2983"/>
                      <a:pt x="152" y="2976"/>
                      <a:pt x="152" y="2961"/>
                    </a:cubicBezTo>
                    <a:cubicBezTo>
                      <a:pt x="244" y="2748"/>
                      <a:pt x="244" y="2535"/>
                      <a:pt x="244" y="2353"/>
                    </a:cubicBezTo>
                    <a:cubicBezTo>
                      <a:pt x="244" y="2079"/>
                      <a:pt x="274" y="1836"/>
                      <a:pt x="274" y="1593"/>
                    </a:cubicBezTo>
                    <a:cubicBezTo>
                      <a:pt x="274" y="1076"/>
                      <a:pt x="274" y="590"/>
                      <a:pt x="183" y="103"/>
                    </a:cubicBezTo>
                    <a:cubicBezTo>
                      <a:pt x="199" y="39"/>
                      <a:pt x="147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1" name="Google Shape;12151;p63"/>
              <p:cNvSpPr/>
              <p:nvPr/>
            </p:nvSpPr>
            <p:spPr>
              <a:xfrm>
                <a:off x="2197125" y="1544950"/>
                <a:ext cx="68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068" extrusionOk="0">
                    <a:moveTo>
                      <a:pt x="91" y="1"/>
                    </a:moveTo>
                    <a:cubicBezTo>
                      <a:pt x="46" y="1"/>
                      <a:pt x="0" y="24"/>
                      <a:pt x="0" y="69"/>
                    </a:cubicBezTo>
                    <a:cubicBezTo>
                      <a:pt x="31" y="434"/>
                      <a:pt x="31" y="768"/>
                      <a:pt x="61" y="1103"/>
                    </a:cubicBezTo>
                    <a:cubicBezTo>
                      <a:pt x="61" y="1255"/>
                      <a:pt x="91" y="1437"/>
                      <a:pt x="91" y="1589"/>
                    </a:cubicBezTo>
                    <a:lnTo>
                      <a:pt x="91" y="1832"/>
                    </a:lnTo>
                    <a:cubicBezTo>
                      <a:pt x="91" y="1893"/>
                      <a:pt x="122" y="1984"/>
                      <a:pt x="182" y="2045"/>
                    </a:cubicBezTo>
                    <a:cubicBezTo>
                      <a:pt x="198" y="2060"/>
                      <a:pt x="213" y="2068"/>
                      <a:pt x="224" y="2068"/>
                    </a:cubicBezTo>
                    <a:cubicBezTo>
                      <a:pt x="236" y="2068"/>
                      <a:pt x="243" y="2060"/>
                      <a:pt x="243" y="2045"/>
                    </a:cubicBezTo>
                    <a:cubicBezTo>
                      <a:pt x="274" y="1984"/>
                      <a:pt x="274" y="1893"/>
                      <a:pt x="274" y="1832"/>
                    </a:cubicBezTo>
                    <a:lnTo>
                      <a:pt x="274" y="1589"/>
                    </a:lnTo>
                    <a:cubicBezTo>
                      <a:pt x="274" y="1437"/>
                      <a:pt x="243" y="1255"/>
                      <a:pt x="243" y="1103"/>
                    </a:cubicBezTo>
                    <a:cubicBezTo>
                      <a:pt x="213" y="768"/>
                      <a:pt x="213" y="434"/>
                      <a:pt x="182" y="69"/>
                    </a:cubicBezTo>
                    <a:cubicBezTo>
                      <a:pt x="182" y="24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2" name="Google Shape;12152;p63"/>
              <p:cNvSpPr/>
              <p:nvPr/>
            </p:nvSpPr>
            <p:spPr>
              <a:xfrm>
                <a:off x="2229025" y="1527300"/>
                <a:ext cx="99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37" extrusionOk="0">
                    <a:moveTo>
                      <a:pt x="69" y="0"/>
                    </a:moveTo>
                    <a:cubicBezTo>
                      <a:pt x="31" y="0"/>
                      <a:pt x="1" y="30"/>
                      <a:pt x="1" y="76"/>
                    </a:cubicBezTo>
                    <a:cubicBezTo>
                      <a:pt x="1" y="410"/>
                      <a:pt x="31" y="714"/>
                      <a:pt x="92" y="1049"/>
                    </a:cubicBezTo>
                    <a:cubicBezTo>
                      <a:pt x="92" y="1201"/>
                      <a:pt x="122" y="1353"/>
                      <a:pt x="122" y="1535"/>
                    </a:cubicBezTo>
                    <a:cubicBezTo>
                      <a:pt x="122" y="1687"/>
                      <a:pt x="153" y="1839"/>
                      <a:pt x="244" y="1991"/>
                    </a:cubicBezTo>
                    <a:cubicBezTo>
                      <a:pt x="259" y="2021"/>
                      <a:pt x="274" y="2037"/>
                      <a:pt x="290" y="2037"/>
                    </a:cubicBezTo>
                    <a:cubicBezTo>
                      <a:pt x="305" y="2037"/>
                      <a:pt x="320" y="2021"/>
                      <a:pt x="335" y="1991"/>
                    </a:cubicBezTo>
                    <a:cubicBezTo>
                      <a:pt x="396" y="1839"/>
                      <a:pt x="396" y="1687"/>
                      <a:pt x="335" y="1535"/>
                    </a:cubicBezTo>
                    <a:cubicBezTo>
                      <a:pt x="335" y="1383"/>
                      <a:pt x="305" y="1201"/>
                      <a:pt x="305" y="1049"/>
                    </a:cubicBezTo>
                    <a:cubicBezTo>
                      <a:pt x="274" y="745"/>
                      <a:pt x="244" y="410"/>
                      <a:pt x="183" y="106"/>
                    </a:cubicBezTo>
                    <a:cubicBezTo>
                      <a:pt x="153" y="30"/>
                      <a:pt x="107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3" name="Google Shape;12153;p63"/>
              <p:cNvSpPr/>
              <p:nvPr/>
            </p:nvSpPr>
            <p:spPr>
              <a:xfrm>
                <a:off x="2085400" y="1997100"/>
                <a:ext cx="28900" cy="1355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4234" extrusionOk="0">
                    <a:moveTo>
                      <a:pt x="313" y="0"/>
                    </a:moveTo>
                    <a:cubicBezTo>
                      <a:pt x="275" y="0"/>
                      <a:pt x="244" y="23"/>
                      <a:pt x="244" y="69"/>
                    </a:cubicBezTo>
                    <a:cubicBezTo>
                      <a:pt x="1" y="7120"/>
                      <a:pt x="1" y="14172"/>
                      <a:pt x="153" y="21193"/>
                    </a:cubicBezTo>
                    <a:cubicBezTo>
                      <a:pt x="305" y="28245"/>
                      <a:pt x="578" y="35267"/>
                      <a:pt x="730" y="42288"/>
                    </a:cubicBezTo>
                    <a:lnTo>
                      <a:pt x="852" y="48215"/>
                    </a:lnTo>
                    <a:lnTo>
                      <a:pt x="852" y="51133"/>
                    </a:lnTo>
                    <a:cubicBezTo>
                      <a:pt x="852" y="52136"/>
                      <a:pt x="822" y="53170"/>
                      <a:pt x="882" y="54142"/>
                    </a:cubicBezTo>
                    <a:cubicBezTo>
                      <a:pt x="882" y="54203"/>
                      <a:pt x="920" y="54233"/>
                      <a:pt x="958" y="54233"/>
                    </a:cubicBezTo>
                    <a:cubicBezTo>
                      <a:pt x="996" y="54233"/>
                      <a:pt x="1034" y="54203"/>
                      <a:pt x="1034" y="54142"/>
                    </a:cubicBezTo>
                    <a:cubicBezTo>
                      <a:pt x="1156" y="52379"/>
                      <a:pt x="1065" y="50616"/>
                      <a:pt x="1065" y="48853"/>
                    </a:cubicBezTo>
                    <a:cubicBezTo>
                      <a:pt x="1065" y="47121"/>
                      <a:pt x="1034" y="45328"/>
                      <a:pt x="1004" y="43595"/>
                    </a:cubicBezTo>
                    <a:cubicBezTo>
                      <a:pt x="913" y="40039"/>
                      <a:pt x="852" y="36543"/>
                      <a:pt x="730" y="33017"/>
                    </a:cubicBezTo>
                    <a:cubicBezTo>
                      <a:pt x="518" y="25996"/>
                      <a:pt x="275" y="18975"/>
                      <a:pt x="275" y="11923"/>
                    </a:cubicBezTo>
                    <a:cubicBezTo>
                      <a:pt x="275" y="7971"/>
                      <a:pt x="305" y="4020"/>
                      <a:pt x="426" y="69"/>
                    </a:cubicBezTo>
                    <a:cubicBezTo>
                      <a:pt x="396" y="23"/>
                      <a:pt x="351" y="0"/>
                      <a:pt x="3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4" name="Google Shape;12154;p63"/>
              <p:cNvSpPr/>
              <p:nvPr/>
            </p:nvSpPr>
            <p:spPr>
              <a:xfrm>
                <a:off x="2100600" y="3494925"/>
                <a:ext cx="12500" cy="3825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5301" extrusionOk="0">
                    <a:moveTo>
                      <a:pt x="453" y="0"/>
                    </a:moveTo>
                    <a:cubicBezTo>
                      <a:pt x="418" y="0"/>
                      <a:pt x="366" y="30"/>
                      <a:pt x="366" y="96"/>
                    </a:cubicBezTo>
                    <a:lnTo>
                      <a:pt x="122" y="11950"/>
                    </a:lnTo>
                    <a:cubicBezTo>
                      <a:pt x="122" y="12497"/>
                      <a:pt x="92" y="13044"/>
                      <a:pt x="92" y="13622"/>
                    </a:cubicBezTo>
                    <a:cubicBezTo>
                      <a:pt x="92" y="13865"/>
                      <a:pt x="92" y="14169"/>
                      <a:pt x="62" y="14442"/>
                    </a:cubicBezTo>
                    <a:cubicBezTo>
                      <a:pt x="62" y="14716"/>
                      <a:pt x="1" y="14959"/>
                      <a:pt x="62" y="15233"/>
                    </a:cubicBezTo>
                    <a:cubicBezTo>
                      <a:pt x="62" y="15278"/>
                      <a:pt x="100" y="15301"/>
                      <a:pt x="141" y="15301"/>
                    </a:cubicBezTo>
                    <a:cubicBezTo>
                      <a:pt x="183" y="15301"/>
                      <a:pt x="229" y="15278"/>
                      <a:pt x="244" y="15233"/>
                    </a:cubicBezTo>
                    <a:cubicBezTo>
                      <a:pt x="366" y="14777"/>
                      <a:pt x="274" y="14260"/>
                      <a:pt x="274" y="13804"/>
                    </a:cubicBezTo>
                    <a:lnTo>
                      <a:pt x="274" y="12315"/>
                    </a:lnTo>
                    <a:cubicBezTo>
                      <a:pt x="274" y="11342"/>
                      <a:pt x="305" y="10339"/>
                      <a:pt x="305" y="9366"/>
                    </a:cubicBezTo>
                    <a:lnTo>
                      <a:pt x="426" y="3409"/>
                    </a:lnTo>
                    <a:cubicBezTo>
                      <a:pt x="426" y="2314"/>
                      <a:pt x="457" y="1190"/>
                      <a:pt x="457" y="65"/>
                    </a:cubicBezTo>
                    <a:cubicBezTo>
                      <a:pt x="499" y="23"/>
                      <a:pt x="483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5" name="Google Shape;12155;p63"/>
              <p:cNvSpPr/>
              <p:nvPr/>
            </p:nvSpPr>
            <p:spPr>
              <a:xfrm>
                <a:off x="2149250" y="3654225"/>
                <a:ext cx="14450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8337" extrusionOk="0">
                    <a:moveTo>
                      <a:pt x="490" y="0"/>
                    </a:moveTo>
                    <a:cubicBezTo>
                      <a:pt x="456" y="0"/>
                      <a:pt x="426" y="15"/>
                      <a:pt x="426" y="46"/>
                    </a:cubicBezTo>
                    <a:cubicBezTo>
                      <a:pt x="304" y="1474"/>
                      <a:pt x="274" y="2873"/>
                      <a:pt x="243" y="4271"/>
                    </a:cubicBezTo>
                    <a:cubicBezTo>
                      <a:pt x="183" y="4970"/>
                      <a:pt x="152" y="5669"/>
                      <a:pt x="152" y="6368"/>
                    </a:cubicBezTo>
                    <a:cubicBezTo>
                      <a:pt x="152" y="6702"/>
                      <a:pt x="122" y="7037"/>
                      <a:pt x="122" y="7402"/>
                    </a:cubicBezTo>
                    <a:cubicBezTo>
                      <a:pt x="122" y="7645"/>
                      <a:pt x="0" y="8070"/>
                      <a:pt x="152" y="8313"/>
                    </a:cubicBezTo>
                    <a:cubicBezTo>
                      <a:pt x="167" y="8329"/>
                      <a:pt x="190" y="8336"/>
                      <a:pt x="209" y="8336"/>
                    </a:cubicBezTo>
                    <a:cubicBezTo>
                      <a:pt x="228" y="8336"/>
                      <a:pt x="243" y="8329"/>
                      <a:pt x="243" y="8313"/>
                    </a:cubicBezTo>
                    <a:cubicBezTo>
                      <a:pt x="395" y="8070"/>
                      <a:pt x="304" y="7706"/>
                      <a:pt x="335" y="7432"/>
                    </a:cubicBezTo>
                    <a:cubicBezTo>
                      <a:pt x="335" y="7098"/>
                      <a:pt x="395" y="6733"/>
                      <a:pt x="395" y="6399"/>
                    </a:cubicBezTo>
                    <a:cubicBezTo>
                      <a:pt x="426" y="5669"/>
                      <a:pt x="426" y="5000"/>
                      <a:pt x="456" y="4271"/>
                    </a:cubicBezTo>
                    <a:cubicBezTo>
                      <a:pt x="487" y="2873"/>
                      <a:pt x="578" y="1474"/>
                      <a:pt x="578" y="46"/>
                    </a:cubicBezTo>
                    <a:cubicBezTo>
                      <a:pt x="563" y="15"/>
                      <a:pt x="525" y="0"/>
                      <a:pt x="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6" name="Google Shape;12156;p63"/>
              <p:cNvSpPr/>
              <p:nvPr/>
            </p:nvSpPr>
            <p:spPr>
              <a:xfrm>
                <a:off x="2216125" y="3724200"/>
                <a:ext cx="712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36" extrusionOk="0">
                    <a:moveTo>
                      <a:pt x="255" y="1"/>
                    </a:moveTo>
                    <a:cubicBezTo>
                      <a:pt x="228" y="1"/>
                      <a:pt x="182" y="23"/>
                      <a:pt x="182" y="74"/>
                    </a:cubicBezTo>
                    <a:lnTo>
                      <a:pt x="61" y="2566"/>
                    </a:lnTo>
                    <a:cubicBezTo>
                      <a:pt x="61" y="2992"/>
                      <a:pt x="61" y="3417"/>
                      <a:pt x="30" y="3782"/>
                    </a:cubicBezTo>
                    <a:lnTo>
                      <a:pt x="30" y="4390"/>
                    </a:lnTo>
                    <a:cubicBezTo>
                      <a:pt x="30" y="4603"/>
                      <a:pt x="0" y="4815"/>
                      <a:pt x="61" y="4967"/>
                    </a:cubicBezTo>
                    <a:cubicBezTo>
                      <a:pt x="76" y="5013"/>
                      <a:pt x="106" y="5036"/>
                      <a:pt x="133" y="5036"/>
                    </a:cubicBezTo>
                    <a:cubicBezTo>
                      <a:pt x="160" y="5036"/>
                      <a:pt x="182" y="5013"/>
                      <a:pt x="182" y="4967"/>
                    </a:cubicBezTo>
                    <a:cubicBezTo>
                      <a:pt x="243" y="4785"/>
                      <a:pt x="213" y="4603"/>
                      <a:pt x="213" y="4390"/>
                    </a:cubicBezTo>
                    <a:lnTo>
                      <a:pt x="213" y="3843"/>
                    </a:lnTo>
                    <a:lnTo>
                      <a:pt x="213" y="2536"/>
                    </a:lnTo>
                    <a:cubicBezTo>
                      <a:pt x="213" y="1715"/>
                      <a:pt x="243" y="864"/>
                      <a:pt x="243" y="43"/>
                    </a:cubicBezTo>
                    <a:cubicBezTo>
                      <a:pt x="284" y="16"/>
                      <a:pt x="276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7" name="Google Shape;12157;p63"/>
              <p:cNvSpPr/>
              <p:nvPr/>
            </p:nvSpPr>
            <p:spPr>
              <a:xfrm>
                <a:off x="2269300" y="3757375"/>
                <a:ext cx="610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299" extrusionOk="0">
                    <a:moveTo>
                      <a:pt x="153" y="0"/>
                    </a:moveTo>
                    <a:cubicBezTo>
                      <a:pt x="107" y="0"/>
                      <a:pt x="62" y="38"/>
                      <a:pt x="62" y="114"/>
                    </a:cubicBezTo>
                    <a:cubicBezTo>
                      <a:pt x="62" y="631"/>
                      <a:pt x="31" y="1178"/>
                      <a:pt x="31" y="1695"/>
                    </a:cubicBezTo>
                    <a:cubicBezTo>
                      <a:pt x="31" y="1969"/>
                      <a:pt x="31" y="2242"/>
                      <a:pt x="1" y="2516"/>
                    </a:cubicBezTo>
                    <a:cubicBezTo>
                      <a:pt x="1" y="2759"/>
                      <a:pt x="1" y="3002"/>
                      <a:pt x="31" y="3276"/>
                    </a:cubicBezTo>
                    <a:cubicBezTo>
                      <a:pt x="31" y="3291"/>
                      <a:pt x="46" y="3298"/>
                      <a:pt x="62" y="3298"/>
                    </a:cubicBezTo>
                    <a:cubicBezTo>
                      <a:pt x="77" y="3298"/>
                      <a:pt x="92" y="3291"/>
                      <a:pt x="92" y="3276"/>
                    </a:cubicBezTo>
                    <a:cubicBezTo>
                      <a:pt x="183" y="3002"/>
                      <a:pt x="183" y="2759"/>
                      <a:pt x="183" y="2516"/>
                    </a:cubicBezTo>
                    <a:cubicBezTo>
                      <a:pt x="183" y="2242"/>
                      <a:pt x="183" y="1969"/>
                      <a:pt x="213" y="1695"/>
                    </a:cubicBezTo>
                    <a:cubicBezTo>
                      <a:pt x="213" y="1178"/>
                      <a:pt x="244" y="631"/>
                      <a:pt x="244" y="114"/>
                    </a:cubicBezTo>
                    <a:cubicBezTo>
                      <a:pt x="244" y="38"/>
                      <a:pt x="19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8" name="Google Shape;12158;p63"/>
              <p:cNvSpPr/>
              <p:nvPr/>
            </p:nvSpPr>
            <p:spPr>
              <a:xfrm>
                <a:off x="2318700" y="3768100"/>
                <a:ext cx="80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76" extrusionOk="0">
                    <a:moveTo>
                      <a:pt x="202" y="1"/>
                    </a:moveTo>
                    <a:cubicBezTo>
                      <a:pt x="147" y="1"/>
                      <a:pt x="92" y="38"/>
                      <a:pt x="92" y="111"/>
                    </a:cubicBezTo>
                    <a:cubicBezTo>
                      <a:pt x="61" y="476"/>
                      <a:pt x="31" y="871"/>
                      <a:pt x="31" y="1236"/>
                    </a:cubicBezTo>
                    <a:cubicBezTo>
                      <a:pt x="31" y="1418"/>
                      <a:pt x="0" y="1631"/>
                      <a:pt x="0" y="1813"/>
                    </a:cubicBezTo>
                    <a:cubicBezTo>
                      <a:pt x="0" y="1996"/>
                      <a:pt x="0" y="2147"/>
                      <a:pt x="31" y="2330"/>
                    </a:cubicBezTo>
                    <a:cubicBezTo>
                      <a:pt x="31" y="2360"/>
                      <a:pt x="46" y="2375"/>
                      <a:pt x="61" y="2375"/>
                    </a:cubicBezTo>
                    <a:cubicBezTo>
                      <a:pt x="76" y="2375"/>
                      <a:pt x="92" y="2360"/>
                      <a:pt x="92" y="2330"/>
                    </a:cubicBezTo>
                    <a:cubicBezTo>
                      <a:pt x="183" y="2178"/>
                      <a:pt x="213" y="1996"/>
                      <a:pt x="213" y="1844"/>
                    </a:cubicBezTo>
                    <a:cubicBezTo>
                      <a:pt x="213" y="1661"/>
                      <a:pt x="244" y="1448"/>
                      <a:pt x="244" y="1266"/>
                    </a:cubicBezTo>
                    <a:cubicBezTo>
                      <a:pt x="304" y="901"/>
                      <a:pt x="304" y="506"/>
                      <a:pt x="304" y="141"/>
                    </a:cubicBezTo>
                    <a:cubicBezTo>
                      <a:pt x="320" y="46"/>
                      <a:pt x="26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9" name="Google Shape;12159;p63"/>
              <p:cNvSpPr/>
              <p:nvPr/>
            </p:nvSpPr>
            <p:spPr>
              <a:xfrm>
                <a:off x="2380250" y="3763075"/>
                <a:ext cx="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02" extrusionOk="0">
                    <a:moveTo>
                      <a:pt x="136" y="1"/>
                    </a:moveTo>
                    <a:cubicBezTo>
                      <a:pt x="86" y="1"/>
                      <a:pt x="31" y="45"/>
                      <a:pt x="31" y="99"/>
                    </a:cubicBezTo>
                    <a:cubicBezTo>
                      <a:pt x="61" y="342"/>
                      <a:pt x="61" y="616"/>
                      <a:pt x="31" y="829"/>
                    </a:cubicBezTo>
                    <a:cubicBezTo>
                      <a:pt x="31" y="950"/>
                      <a:pt x="31" y="1072"/>
                      <a:pt x="0" y="1163"/>
                    </a:cubicBezTo>
                    <a:lnTo>
                      <a:pt x="0" y="1558"/>
                    </a:lnTo>
                    <a:cubicBezTo>
                      <a:pt x="0" y="1580"/>
                      <a:pt x="31" y="1601"/>
                      <a:pt x="70" y="1601"/>
                    </a:cubicBezTo>
                    <a:cubicBezTo>
                      <a:pt x="86" y="1601"/>
                      <a:pt x="104" y="1598"/>
                      <a:pt x="122" y="1589"/>
                    </a:cubicBezTo>
                    <a:cubicBezTo>
                      <a:pt x="152" y="1558"/>
                      <a:pt x="152" y="1467"/>
                      <a:pt x="183" y="1437"/>
                    </a:cubicBezTo>
                    <a:cubicBezTo>
                      <a:pt x="183" y="1406"/>
                      <a:pt x="213" y="1406"/>
                      <a:pt x="213" y="1376"/>
                    </a:cubicBezTo>
                    <a:lnTo>
                      <a:pt x="213" y="1285"/>
                    </a:lnTo>
                    <a:cubicBezTo>
                      <a:pt x="274" y="1133"/>
                      <a:pt x="274" y="1011"/>
                      <a:pt x="274" y="859"/>
                    </a:cubicBezTo>
                    <a:cubicBezTo>
                      <a:pt x="274" y="616"/>
                      <a:pt x="274" y="342"/>
                      <a:pt x="213" y="69"/>
                    </a:cubicBezTo>
                    <a:cubicBezTo>
                      <a:pt x="201" y="20"/>
                      <a:pt x="169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0" name="Google Shape;12160;p63"/>
              <p:cNvSpPr/>
              <p:nvPr/>
            </p:nvSpPr>
            <p:spPr>
              <a:xfrm>
                <a:off x="2115050" y="3381725"/>
                <a:ext cx="76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71" extrusionOk="0">
                    <a:moveTo>
                      <a:pt x="179" y="0"/>
                    </a:moveTo>
                    <a:cubicBezTo>
                      <a:pt x="170" y="0"/>
                      <a:pt x="162" y="1"/>
                      <a:pt x="152" y="3"/>
                    </a:cubicBezTo>
                    <a:cubicBezTo>
                      <a:pt x="92" y="64"/>
                      <a:pt x="31" y="125"/>
                      <a:pt x="31" y="216"/>
                    </a:cubicBezTo>
                    <a:lnTo>
                      <a:pt x="31" y="703"/>
                    </a:lnTo>
                    <a:lnTo>
                      <a:pt x="31" y="1675"/>
                    </a:lnTo>
                    <a:cubicBezTo>
                      <a:pt x="31" y="1979"/>
                      <a:pt x="0" y="2344"/>
                      <a:pt x="122" y="2648"/>
                    </a:cubicBezTo>
                    <a:cubicBezTo>
                      <a:pt x="122" y="2663"/>
                      <a:pt x="137" y="2671"/>
                      <a:pt x="152" y="2671"/>
                    </a:cubicBezTo>
                    <a:cubicBezTo>
                      <a:pt x="168" y="2671"/>
                      <a:pt x="183" y="2663"/>
                      <a:pt x="183" y="2648"/>
                    </a:cubicBezTo>
                    <a:cubicBezTo>
                      <a:pt x="274" y="2435"/>
                      <a:pt x="274" y="2253"/>
                      <a:pt x="274" y="2040"/>
                    </a:cubicBezTo>
                    <a:lnTo>
                      <a:pt x="274" y="1432"/>
                    </a:lnTo>
                    <a:lnTo>
                      <a:pt x="274" y="794"/>
                    </a:lnTo>
                    <a:lnTo>
                      <a:pt x="274" y="490"/>
                    </a:lnTo>
                    <a:cubicBezTo>
                      <a:pt x="274" y="465"/>
                      <a:pt x="274" y="247"/>
                      <a:pt x="243" y="176"/>
                    </a:cubicBezTo>
                    <a:lnTo>
                      <a:pt x="243" y="176"/>
                    </a:lnTo>
                    <a:cubicBezTo>
                      <a:pt x="306" y="106"/>
                      <a:pt x="263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1" name="Google Shape;12161;p63"/>
              <p:cNvSpPr/>
              <p:nvPr/>
            </p:nvSpPr>
            <p:spPr>
              <a:xfrm>
                <a:off x="2156850" y="3559425"/>
                <a:ext cx="53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787" extrusionOk="0">
                    <a:moveTo>
                      <a:pt x="84" y="0"/>
                    </a:moveTo>
                    <a:cubicBezTo>
                      <a:pt x="38" y="0"/>
                      <a:pt x="0" y="23"/>
                      <a:pt x="0" y="69"/>
                    </a:cubicBezTo>
                    <a:lnTo>
                      <a:pt x="0" y="920"/>
                    </a:lnTo>
                    <a:cubicBezTo>
                      <a:pt x="0" y="1193"/>
                      <a:pt x="0" y="1497"/>
                      <a:pt x="91" y="1741"/>
                    </a:cubicBezTo>
                    <a:cubicBezTo>
                      <a:pt x="91" y="1771"/>
                      <a:pt x="107" y="1786"/>
                      <a:pt x="122" y="1786"/>
                    </a:cubicBezTo>
                    <a:cubicBezTo>
                      <a:pt x="137" y="1786"/>
                      <a:pt x="152" y="1771"/>
                      <a:pt x="152" y="1741"/>
                    </a:cubicBezTo>
                    <a:cubicBezTo>
                      <a:pt x="213" y="1497"/>
                      <a:pt x="213" y="1193"/>
                      <a:pt x="213" y="920"/>
                    </a:cubicBezTo>
                    <a:lnTo>
                      <a:pt x="213" y="69"/>
                    </a:lnTo>
                    <a:cubicBezTo>
                      <a:pt x="183" y="23"/>
                      <a:pt x="129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2" name="Google Shape;12162;p63"/>
              <p:cNvSpPr/>
              <p:nvPr/>
            </p:nvSpPr>
            <p:spPr>
              <a:xfrm>
                <a:off x="2432675" y="3775975"/>
                <a:ext cx="7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25" extrusionOk="0">
                    <a:moveTo>
                      <a:pt x="122" y="0"/>
                    </a:moveTo>
                    <a:cubicBezTo>
                      <a:pt x="74" y="0"/>
                      <a:pt x="31" y="31"/>
                      <a:pt x="31" y="100"/>
                    </a:cubicBezTo>
                    <a:cubicBezTo>
                      <a:pt x="1" y="282"/>
                      <a:pt x="1" y="465"/>
                      <a:pt x="1" y="708"/>
                    </a:cubicBezTo>
                    <a:cubicBezTo>
                      <a:pt x="1" y="799"/>
                      <a:pt x="31" y="890"/>
                      <a:pt x="31" y="1012"/>
                    </a:cubicBezTo>
                    <a:cubicBezTo>
                      <a:pt x="31" y="1042"/>
                      <a:pt x="31" y="1042"/>
                      <a:pt x="62" y="1073"/>
                    </a:cubicBezTo>
                    <a:cubicBezTo>
                      <a:pt x="62" y="1103"/>
                      <a:pt x="92" y="1103"/>
                      <a:pt x="92" y="1164"/>
                    </a:cubicBezTo>
                    <a:cubicBezTo>
                      <a:pt x="122" y="1194"/>
                      <a:pt x="122" y="1225"/>
                      <a:pt x="214" y="1225"/>
                    </a:cubicBezTo>
                    <a:lnTo>
                      <a:pt x="244" y="1225"/>
                    </a:lnTo>
                    <a:cubicBezTo>
                      <a:pt x="305" y="1194"/>
                      <a:pt x="305" y="1164"/>
                      <a:pt x="305" y="1103"/>
                    </a:cubicBezTo>
                    <a:lnTo>
                      <a:pt x="305" y="1042"/>
                    </a:lnTo>
                    <a:lnTo>
                      <a:pt x="305" y="951"/>
                    </a:lnTo>
                    <a:cubicBezTo>
                      <a:pt x="305" y="890"/>
                      <a:pt x="244" y="799"/>
                      <a:pt x="244" y="708"/>
                    </a:cubicBezTo>
                    <a:cubicBezTo>
                      <a:pt x="214" y="495"/>
                      <a:pt x="214" y="313"/>
                      <a:pt x="244" y="130"/>
                    </a:cubicBezTo>
                    <a:cubicBezTo>
                      <a:pt x="244" y="47"/>
                      <a:pt x="180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3" name="Google Shape;12163;p63"/>
              <p:cNvSpPr/>
              <p:nvPr/>
            </p:nvSpPr>
            <p:spPr>
              <a:xfrm>
                <a:off x="2089200" y="1900575"/>
                <a:ext cx="76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154" extrusionOk="0">
                    <a:moveTo>
                      <a:pt x="229" y="1"/>
                    </a:moveTo>
                    <a:cubicBezTo>
                      <a:pt x="191" y="1"/>
                      <a:pt x="153" y="24"/>
                      <a:pt x="153" y="69"/>
                    </a:cubicBezTo>
                    <a:cubicBezTo>
                      <a:pt x="92" y="404"/>
                      <a:pt x="62" y="738"/>
                      <a:pt x="1" y="1072"/>
                    </a:cubicBezTo>
                    <a:lnTo>
                      <a:pt x="1" y="1619"/>
                    </a:lnTo>
                    <a:cubicBezTo>
                      <a:pt x="1" y="1771"/>
                      <a:pt x="1" y="1984"/>
                      <a:pt x="92" y="2106"/>
                    </a:cubicBezTo>
                    <a:cubicBezTo>
                      <a:pt x="104" y="2142"/>
                      <a:pt x="125" y="2154"/>
                      <a:pt x="149" y="2154"/>
                    </a:cubicBezTo>
                    <a:cubicBezTo>
                      <a:pt x="185" y="2154"/>
                      <a:pt x="226" y="2124"/>
                      <a:pt x="244" y="2106"/>
                    </a:cubicBezTo>
                    <a:cubicBezTo>
                      <a:pt x="274" y="2045"/>
                      <a:pt x="244" y="1954"/>
                      <a:pt x="244" y="1863"/>
                    </a:cubicBezTo>
                    <a:lnTo>
                      <a:pt x="244" y="1619"/>
                    </a:lnTo>
                    <a:lnTo>
                      <a:pt x="244" y="1103"/>
                    </a:lnTo>
                    <a:cubicBezTo>
                      <a:pt x="244" y="738"/>
                      <a:pt x="274" y="404"/>
                      <a:pt x="305" y="69"/>
                    </a:cubicBezTo>
                    <a:cubicBezTo>
                      <a:pt x="305" y="24"/>
                      <a:pt x="267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4" name="Google Shape;12164;p63"/>
              <p:cNvSpPr/>
              <p:nvPr/>
            </p:nvSpPr>
            <p:spPr>
              <a:xfrm>
                <a:off x="2276900" y="1531550"/>
                <a:ext cx="460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06" extrusionOk="0">
                    <a:moveTo>
                      <a:pt x="99" y="1"/>
                    </a:moveTo>
                    <a:cubicBezTo>
                      <a:pt x="51" y="1"/>
                      <a:pt x="1" y="39"/>
                      <a:pt x="1" y="119"/>
                    </a:cubicBezTo>
                    <a:lnTo>
                      <a:pt x="1" y="666"/>
                    </a:lnTo>
                    <a:cubicBezTo>
                      <a:pt x="1" y="727"/>
                      <a:pt x="31" y="848"/>
                      <a:pt x="31" y="909"/>
                    </a:cubicBezTo>
                    <a:cubicBezTo>
                      <a:pt x="31" y="1000"/>
                      <a:pt x="31" y="1122"/>
                      <a:pt x="61" y="1183"/>
                    </a:cubicBezTo>
                    <a:cubicBezTo>
                      <a:pt x="61" y="1198"/>
                      <a:pt x="77" y="1205"/>
                      <a:pt x="92" y="1205"/>
                    </a:cubicBezTo>
                    <a:cubicBezTo>
                      <a:pt x="107" y="1205"/>
                      <a:pt x="122" y="1198"/>
                      <a:pt x="122" y="1183"/>
                    </a:cubicBezTo>
                    <a:cubicBezTo>
                      <a:pt x="183" y="1122"/>
                      <a:pt x="183" y="1000"/>
                      <a:pt x="183" y="909"/>
                    </a:cubicBezTo>
                    <a:lnTo>
                      <a:pt x="183" y="757"/>
                    </a:lnTo>
                    <a:lnTo>
                      <a:pt x="183" y="605"/>
                    </a:lnTo>
                    <a:lnTo>
                      <a:pt x="183" y="88"/>
                    </a:lnTo>
                    <a:cubicBezTo>
                      <a:pt x="183" y="31"/>
                      <a:pt x="142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5" name="Google Shape;12165;p63"/>
              <p:cNvSpPr/>
              <p:nvPr/>
            </p:nvSpPr>
            <p:spPr>
              <a:xfrm>
                <a:off x="2151525" y="1693525"/>
                <a:ext cx="610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052" extrusionOk="0">
                    <a:moveTo>
                      <a:pt x="111" y="0"/>
                    </a:moveTo>
                    <a:cubicBezTo>
                      <a:pt x="54" y="0"/>
                      <a:pt x="0" y="38"/>
                      <a:pt x="0" y="114"/>
                    </a:cubicBezTo>
                    <a:lnTo>
                      <a:pt x="0" y="1026"/>
                    </a:lnTo>
                    <a:lnTo>
                      <a:pt x="0" y="1938"/>
                    </a:lnTo>
                    <a:cubicBezTo>
                      <a:pt x="0" y="2014"/>
                      <a:pt x="54" y="2052"/>
                      <a:pt x="111" y="2052"/>
                    </a:cubicBezTo>
                    <a:cubicBezTo>
                      <a:pt x="168" y="2052"/>
                      <a:pt x="228" y="2014"/>
                      <a:pt x="244" y="1938"/>
                    </a:cubicBezTo>
                    <a:lnTo>
                      <a:pt x="244" y="1026"/>
                    </a:lnTo>
                    <a:lnTo>
                      <a:pt x="244" y="114"/>
                    </a:lnTo>
                    <a:cubicBezTo>
                      <a:pt x="228" y="38"/>
                      <a:pt x="168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6" name="Google Shape;12166;p63"/>
              <p:cNvSpPr/>
              <p:nvPr/>
            </p:nvSpPr>
            <p:spPr>
              <a:xfrm>
                <a:off x="2144675" y="2922925"/>
                <a:ext cx="8400" cy="288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522" extrusionOk="0">
                    <a:moveTo>
                      <a:pt x="195" y="0"/>
                    </a:moveTo>
                    <a:cubicBezTo>
                      <a:pt x="156" y="0"/>
                      <a:pt x="122" y="30"/>
                      <a:pt x="122" y="88"/>
                    </a:cubicBezTo>
                    <a:cubicBezTo>
                      <a:pt x="153" y="1972"/>
                      <a:pt x="153" y="3918"/>
                      <a:pt x="122" y="5832"/>
                    </a:cubicBezTo>
                    <a:cubicBezTo>
                      <a:pt x="122" y="6775"/>
                      <a:pt x="62" y="7717"/>
                      <a:pt x="62" y="8690"/>
                    </a:cubicBezTo>
                    <a:cubicBezTo>
                      <a:pt x="62" y="9146"/>
                      <a:pt x="31" y="9632"/>
                      <a:pt x="31" y="10088"/>
                    </a:cubicBezTo>
                    <a:lnTo>
                      <a:pt x="31" y="10787"/>
                    </a:lnTo>
                    <a:cubicBezTo>
                      <a:pt x="31" y="11030"/>
                      <a:pt x="1" y="11243"/>
                      <a:pt x="62" y="11486"/>
                    </a:cubicBezTo>
                    <a:cubicBezTo>
                      <a:pt x="62" y="11512"/>
                      <a:pt x="78" y="11521"/>
                      <a:pt x="99" y="11521"/>
                    </a:cubicBezTo>
                    <a:cubicBezTo>
                      <a:pt x="128" y="11521"/>
                      <a:pt x="166" y="11504"/>
                      <a:pt x="183" y="11486"/>
                    </a:cubicBezTo>
                    <a:cubicBezTo>
                      <a:pt x="335" y="11061"/>
                      <a:pt x="274" y="10574"/>
                      <a:pt x="274" y="10149"/>
                    </a:cubicBezTo>
                    <a:cubicBezTo>
                      <a:pt x="274" y="9693"/>
                      <a:pt x="274" y="9206"/>
                      <a:pt x="305" y="8750"/>
                    </a:cubicBezTo>
                    <a:cubicBezTo>
                      <a:pt x="305" y="7808"/>
                      <a:pt x="335" y="6805"/>
                      <a:pt x="335" y="5863"/>
                    </a:cubicBezTo>
                    <a:cubicBezTo>
                      <a:pt x="335" y="3948"/>
                      <a:pt x="335" y="2033"/>
                      <a:pt x="305" y="118"/>
                    </a:cubicBezTo>
                    <a:cubicBezTo>
                      <a:pt x="289" y="38"/>
                      <a:pt x="239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7" name="Google Shape;12167;p63"/>
              <p:cNvSpPr/>
              <p:nvPr/>
            </p:nvSpPr>
            <p:spPr>
              <a:xfrm>
                <a:off x="2141650" y="2816250"/>
                <a:ext cx="83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94" extrusionOk="0">
                    <a:moveTo>
                      <a:pt x="183" y="1"/>
                    </a:moveTo>
                    <a:cubicBezTo>
                      <a:pt x="137" y="1"/>
                      <a:pt x="91" y="23"/>
                      <a:pt x="91" y="69"/>
                    </a:cubicBezTo>
                    <a:cubicBezTo>
                      <a:pt x="91" y="373"/>
                      <a:pt x="31" y="677"/>
                      <a:pt x="31" y="950"/>
                    </a:cubicBezTo>
                    <a:lnTo>
                      <a:pt x="31" y="1346"/>
                    </a:lnTo>
                    <a:cubicBezTo>
                      <a:pt x="31" y="1467"/>
                      <a:pt x="0" y="1650"/>
                      <a:pt x="122" y="1771"/>
                    </a:cubicBezTo>
                    <a:cubicBezTo>
                      <a:pt x="137" y="1786"/>
                      <a:pt x="152" y="1794"/>
                      <a:pt x="171" y="1794"/>
                    </a:cubicBezTo>
                    <a:cubicBezTo>
                      <a:pt x="190" y="1794"/>
                      <a:pt x="213" y="1786"/>
                      <a:pt x="243" y="1771"/>
                    </a:cubicBezTo>
                    <a:cubicBezTo>
                      <a:pt x="335" y="1650"/>
                      <a:pt x="304" y="1498"/>
                      <a:pt x="304" y="1346"/>
                    </a:cubicBezTo>
                    <a:lnTo>
                      <a:pt x="304" y="950"/>
                    </a:lnTo>
                    <a:cubicBezTo>
                      <a:pt x="304" y="646"/>
                      <a:pt x="274" y="342"/>
                      <a:pt x="274" y="69"/>
                    </a:cubicBezTo>
                    <a:cubicBezTo>
                      <a:pt x="274" y="23"/>
                      <a:pt x="228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8" name="Google Shape;12168;p63"/>
              <p:cNvSpPr/>
              <p:nvPr/>
            </p:nvSpPr>
            <p:spPr>
              <a:xfrm>
                <a:off x="2149250" y="1915975"/>
                <a:ext cx="7625" cy="32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132" extrusionOk="0">
                    <a:moveTo>
                      <a:pt x="228" y="0"/>
                    </a:moveTo>
                    <a:cubicBezTo>
                      <a:pt x="190" y="0"/>
                      <a:pt x="152" y="31"/>
                      <a:pt x="152" y="92"/>
                    </a:cubicBezTo>
                    <a:cubicBezTo>
                      <a:pt x="122" y="3435"/>
                      <a:pt x="91" y="6809"/>
                      <a:pt x="31" y="10153"/>
                    </a:cubicBezTo>
                    <a:cubicBezTo>
                      <a:pt x="31" y="11125"/>
                      <a:pt x="0" y="12098"/>
                      <a:pt x="0" y="13040"/>
                    </a:cubicBezTo>
                    <a:cubicBezTo>
                      <a:pt x="0" y="13101"/>
                      <a:pt x="46" y="13131"/>
                      <a:pt x="91" y="13131"/>
                    </a:cubicBezTo>
                    <a:cubicBezTo>
                      <a:pt x="137" y="13131"/>
                      <a:pt x="183" y="13101"/>
                      <a:pt x="183" y="13040"/>
                    </a:cubicBezTo>
                    <a:cubicBezTo>
                      <a:pt x="243" y="9697"/>
                      <a:pt x="243" y="6323"/>
                      <a:pt x="274" y="2979"/>
                    </a:cubicBezTo>
                    <a:cubicBezTo>
                      <a:pt x="274" y="2037"/>
                      <a:pt x="274" y="1034"/>
                      <a:pt x="304" y="92"/>
                    </a:cubicBezTo>
                    <a:cubicBezTo>
                      <a:pt x="304" y="31"/>
                      <a:pt x="266" y="0"/>
                      <a:pt x="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9" name="Google Shape;12169;p63"/>
              <p:cNvSpPr/>
              <p:nvPr/>
            </p:nvSpPr>
            <p:spPr>
              <a:xfrm>
                <a:off x="2150000" y="2286800"/>
                <a:ext cx="762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227" extrusionOk="0">
                    <a:moveTo>
                      <a:pt x="156" y="0"/>
                    </a:moveTo>
                    <a:cubicBezTo>
                      <a:pt x="107" y="0"/>
                      <a:pt x="61" y="31"/>
                      <a:pt x="61" y="92"/>
                    </a:cubicBezTo>
                    <a:cubicBezTo>
                      <a:pt x="61" y="426"/>
                      <a:pt x="1" y="791"/>
                      <a:pt x="1" y="1155"/>
                    </a:cubicBezTo>
                    <a:lnTo>
                      <a:pt x="1" y="1672"/>
                    </a:lnTo>
                    <a:cubicBezTo>
                      <a:pt x="1" y="1763"/>
                      <a:pt x="1" y="1824"/>
                      <a:pt x="61" y="1915"/>
                    </a:cubicBezTo>
                    <a:cubicBezTo>
                      <a:pt x="61" y="1976"/>
                      <a:pt x="61" y="2098"/>
                      <a:pt x="92" y="2159"/>
                    </a:cubicBezTo>
                    <a:cubicBezTo>
                      <a:pt x="107" y="2204"/>
                      <a:pt x="137" y="2227"/>
                      <a:pt x="168" y="2227"/>
                    </a:cubicBezTo>
                    <a:cubicBezTo>
                      <a:pt x="198" y="2227"/>
                      <a:pt x="229" y="2204"/>
                      <a:pt x="244" y="2159"/>
                    </a:cubicBezTo>
                    <a:cubicBezTo>
                      <a:pt x="274" y="2098"/>
                      <a:pt x="274" y="1976"/>
                      <a:pt x="274" y="1915"/>
                    </a:cubicBezTo>
                    <a:cubicBezTo>
                      <a:pt x="274" y="1824"/>
                      <a:pt x="305" y="1763"/>
                      <a:pt x="305" y="1672"/>
                    </a:cubicBezTo>
                    <a:lnTo>
                      <a:pt x="305" y="1155"/>
                    </a:lnTo>
                    <a:cubicBezTo>
                      <a:pt x="305" y="791"/>
                      <a:pt x="274" y="426"/>
                      <a:pt x="274" y="92"/>
                    </a:cubicBezTo>
                    <a:cubicBezTo>
                      <a:pt x="259" y="31"/>
                      <a:pt x="206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0" name="Google Shape;12170;p63"/>
              <p:cNvSpPr/>
              <p:nvPr/>
            </p:nvSpPr>
            <p:spPr>
              <a:xfrm>
                <a:off x="5492775" y="1542625"/>
                <a:ext cx="17800" cy="3342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13370" extrusionOk="0">
                    <a:moveTo>
                      <a:pt x="656" y="1"/>
                    </a:moveTo>
                    <a:cubicBezTo>
                      <a:pt x="610" y="1"/>
                      <a:pt x="547" y="30"/>
                      <a:pt x="547" y="101"/>
                    </a:cubicBezTo>
                    <a:cubicBezTo>
                      <a:pt x="335" y="3536"/>
                      <a:pt x="274" y="7001"/>
                      <a:pt x="122" y="10466"/>
                    </a:cubicBezTo>
                    <a:cubicBezTo>
                      <a:pt x="122" y="10922"/>
                      <a:pt x="91" y="11409"/>
                      <a:pt x="91" y="11864"/>
                    </a:cubicBezTo>
                    <a:cubicBezTo>
                      <a:pt x="91" y="12320"/>
                      <a:pt x="0" y="12837"/>
                      <a:pt x="122" y="13323"/>
                    </a:cubicBezTo>
                    <a:cubicBezTo>
                      <a:pt x="122" y="13354"/>
                      <a:pt x="145" y="13369"/>
                      <a:pt x="167" y="13369"/>
                    </a:cubicBezTo>
                    <a:cubicBezTo>
                      <a:pt x="190" y="13369"/>
                      <a:pt x="213" y="13354"/>
                      <a:pt x="213" y="13323"/>
                    </a:cubicBezTo>
                    <a:cubicBezTo>
                      <a:pt x="335" y="12898"/>
                      <a:pt x="335" y="12472"/>
                      <a:pt x="335" y="12077"/>
                    </a:cubicBezTo>
                    <a:cubicBezTo>
                      <a:pt x="335" y="11652"/>
                      <a:pt x="365" y="11226"/>
                      <a:pt x="365" y="10770"/>
                    </a:cubicBezTo>
                    <a:cubicBezTo>
                      <a:pt x="426" y="9889"/>
                      <a:pt x="456" y="9038"/>
                      <a:pt x="456" y="8187"/>
                    </a:cubicBezTo>
                    <a:cubicBezTo>
                      <a:pt x="547" y="6424"/>
                      <a:pt x="578" y="4721"/>
                      <a:pt x="608" y="2989"/>
                    </a:cubicBezTo>
                    <a:cubicBezTo>
                      <a:pt x="639" y="1986"/>
                      <a:pt x="639" y="1044"/>
                      <a:pt x="699" y="41"/>
                    </a:cubicBezTo>
                    <a:cubicBezTo>
                      <a:pt x="712" y="15"/>
                      <a:pt x="688" y="1"/>
                      <a:pt x="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1" name="Google Shape;12171;p63"/>
              <p:cNvSpPr/>
              <p:nvPr/>
            </p:nvSpPr>
            <p:spPr>
              <a:xfrm>
                <a:off x="5459325" y="1539075"/>
                <a:ext cx="10675" cy="1288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153" extrusionOk="0">
                    <a:moveTo>
                      <a:pt x="335" y="0"/>
                    </a:moveTo>
                    <a:cubicBezTo>
                      <a:pt x="290" y="0"/>
                      <a:pt x="244" y="31"/>
                      <a:pt x="244" y="91"/>
                    </a:cubicBezTo>
                    <a:cubicBezTo>
                      <a:pt x="183" y="912"/>
                      <a:pt x="153" y="1794"/>
                      <a:pt x="122" y="2645"/>
                    </a:cubicBezTo>
                    <a:cubicBezTo>
                      <a:pt x="92" y="3040"/>
                      <a:pt x="92" y="3465"/>
                      <a:pt x="92" y="3860"/>
                    </a:cubicBezTo>
                    <a:cubicBezTo>
                      <a:pt x="92" y="4256"/>
                      <a:pt x="1" y="4681"/>
                      <a:pt x="92" y="5107"/>
                    </a:cubicBezTo>
                    <a:cubicBezTo>
                      <a:pt x="92" y="5137"/>
                      <a:pt x="130" y="5152"/>
                      <a:pt x="168" y="5152"/>
                    </a:cubicBezTo>
                    <a:cubicBezTo>
                      <a:pt x="206" y="5152"/>
                      <a:pt x="244" y="5137"/>
                      <a:pt x="244" y="5107"/>
                    </a:cubicBezTo>
                    <a:cubicBezTo>
                      <a:pt x="335" y="4711"/>
                      <a:pt x="305" y="4256"/>
                      <a:pt x="335" y="3860"/>
                    </a:cubicBezTo>
                    <a:cubicBezTo>
                      <a:pt x="335" y="3435"/>
                      <a:pt x="396" y="3009"/>
                      <a:pt x="396" y="2645"/>
                    </a:cubicBezTo>
                    <a:cubicBezTo>
                      <a:pt x="426" y="1794"/>
                      <a:pt x="426" y="912"/>
                      <a:pt x="426" y="91"/>
                    </a:cubicBezTo>
                    <a:cubicBezTo>
                      <a:pt x="426" y="31"/>
                      <a:pt x="381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2" name="Google Shape;12172;p63"/>
              <p:cNvSpPr/>
              <p:nvPr/>
            </p:nvSpPr>
            <p:spPr>
              <a:xfrm>
                <a:off x="5415250" y="1528325"/>
                <a:ext cx="53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57" extrusionOk="0">
                    <a:moveTo>
                      <a:pt x="128" y="0"/>
                    </a:moveTo>
                    <a:cubicBezTo>
                      <a:pt x="84" y="0"/>
                      <a:pt x="31" y="31"/>
                      <a:pt x="31" y="96"/>
                    </a:cubicBezTo>
                    <a:cubicBezTo>
                      <a:pt x="31" y="521"/>
                      <a:pt x="31" y="947"/>
                      <a:pt x="1" y="1403"/>
                    </a:cubicBezTo>
                    <a:lnTo>
                      <a:pt x="1" y="2011"/>
                    </a:lnTo>
                    <a:lnTo>
                      <a:pt x="1" y="2315"/>
                    </a:lnTo>
                    <a:cubicBezTo>
                      <a:pt x="1" y="2406"/>
                      <a:pt x="1" y="2527"/>
                      <a:pt x="31" y="2588"/>
                    </a:cubicBezTo>
                    <a:cubicBezTo>
                      <a:pt x="47" y="2634"/>
                      <a:pt x="77" y="2657"/>
                      <a:pt x="107" y="2657"/>
                    </a:cubicBezTo>
                    <a:cubicBezTo>
                      <a:pt x="138" y="2657"/>
                      <a:pt x="168" y="2634"/>
                      <a:pt x="183" y="2588"/>
                    </a:cubicBezTo>
                    <a:cubicBezTo>
                      <a:pt x="214" y="2527"/>
                      <a:pt x="214" y="2406"/>
                      <a:pt x="214" y="2315"/>
                    </a:cubicBezTo>
                    <a:lnTo>
                      <a:pt x="214" y="1950"/>
                    </a:lnTo>
                    <a:lnTo>
                      <a:pt x="214" y="1342"/>
                    </a:lnTo>
                    <a:cubicBezTo>
                      <a:pt x="214" y="947"/>
                      <a:pt x="214" y="521"/>
                      <a:pt x="183" y="65"/>
                    </a:cubicBezTo>
                    <a:cubicBezTo>
                      <a:pt x="197" y="23"/>
                      <a:pt x="166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3" name="Google Shape;12173;p63"/>
              <p:cNvSpPr/>
              <p:nvPr/>
            </p:nvSpPr>
            <p:spPr>
              <a:xfrm>
                <a:off x="5374225" y="1524625"/>
                <a:ext cx="457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4" extrusionOk="0">
                    <a:moveTo>
                      <a:pt x="92" y="1"/>
                    </a:moveTo>
                    <a:cubicBezTo>
                      <a:pt x="46" y="1"/>
                      <a:pt x="1" y="31"/>
                      <a:pt x="1" y="92"/>
                    </a:cubicBezTo>
                    <a:lnTo>
                      <a:pt x="1" y="730"/>
                    </a:lnTo>
                    <a:lnTo>
                      <a:pt x="1" y="1034"/>
                    </a:lnTo>
                    <a:cubicBezTo>
                      <a:pt x="1" y="1156"/>
                      <a:pt x="31" y="1277"/>
                      <a:pt x="31" y="1338"/>
                    </a:cubicBezTo>
                    <a:cubicBezTo>
                      <a:pt x="31" y="1368"/>
                      <a:pt x="61" y="1384"/>
                      <a:pt x="92" y="1384"/>
                    </a:cubicBezTo>
                    <a:cubicBezTo>
                      <a:pt x="122" y="1384"/>
                      <a:pt x="153" y="1368"/>
                      <a:pt x="153" y="1338"/>
                    </a:cubicBezTo>
                    <a:cubicBezTo>
                      <a:pt x="183" y="1247"/>
                      <a:pt x="183" y="1156"/>
                      <a:pt x="183" y="1034"/>
                    </a:cubicBezTo>
                    <a:lnTo>
                      <a:pt x="183" y="730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4" name="Google Shape;12174;p63"/>
              <p:cNvSpPr/>
              <p:nvPr/>
            </p:nvSpPr>
            <p:spPr>
              <a:xfrm>
                <a:off x="5343075" y="1524625"/>
                <a:ext cx="4575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31" extrusionOk="0">
                    <a:moveTo>
                      <a:pt x="92" y="1"/>
                    </a:moveTo>
                    <a:cubicBezTo>
                      <a:pt x="46" y="1"/>
                      <a:pt x="0" y="31"/>
                      <a:pt x="0" y="92"/>
                    </a:cubicBezTo>
                    <a:lnTo>
                      <a:pt x="0" y="396"/>
                    </a:lnTo>
                    <a:lnTo>
                      <a:pt x="0" y="700"/>
                    </a:lnTo>
                    <a:lnTo>
                      <a:pt x="0" y="1004"/>
                    </a:lnTo>
                    <a:cubicBezTo>
                      <a:pt x="0" y="1125"/>
                      <a:pt x="0" y="1216"/>
                      <a:pt x="31" y="1308"/>
                    </a:cubicBezTo>
                    <a:cubicBezTo>
                      <a:pt x="31" y="1323"/>
                      <a:pt x="54" y="1330"/>
                      <a:pt x="76" y="1330"/>
                    </a:cubicBezTo>
                    <a:cubicBezTo>
                      <a:pt x="99" y="1330"/>
                      <a:pt x="122" y="1323"/>
                      <a:pt x="122" y="1308"/>
                    </a:cubicBezTo>
                    <a:cubicBezTo>
                      <a:pt x="183" y="1186"/>
                      <a:pt x="183" y="1095"/>
                      <a:pt x="183" y="1004"/>
                    </a:cubicBezTo>
                    <a:lnTo>
                      <a:pt x="183" y="700"/>
                    </a:lnTo>
                    <a:lnTo>
                      <a:pt x="183" y="396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5" name="Google Shape;12175;p63"/>
              <p:cNvSpPr/>
              <p:nvPr/>
            </p:nvSpPr>
            <p:spPr>
              <a:xfrm>
                <a:off x="5496575" y="1998700"/>
                <a:ext cx="11425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13" extrusionOk="0">
                    <a:moveTo>
                      <a:pt x="388" y="0"/>
                    </a:moveTo>
                    <a:cubicBezTo>
                      <a:pt x="348" y="0"/>
                      <a:pt x="304" y="31"/>
                      <a:pt x="304" y="96"/>
                    </a:cubicBezTo>
                    <a:cubicBezTo>
                      <a:pt x="213" y="5415"/>
                      <a:pt x="183" y="10734"/>
                      <a:pt x="122" y="16053"/>
                    </a:cubicBezTo>
                    <a:cubicBezTo>
                      <a:pt x="61" y="17543"/>
                      <a:pt x="0" y="19063"/>
                      <a:pt x="61" y="20522"/>
                    </a:cubicBezTo>
                    <a:cubicBezTo>
                      <a:pt x="61" y="20582"/>
                      <a:pt x="99" y="20613"/>
                      <a:pt x="137" y="20613"/>
                    </a:cubicBezTo>
                    <a:cubicBezTo>
                      <a:pt x="175" y="20613"/>
                      <a:pt x="213" y="20582"/>
                      <a:pt x="213" y="20522"/>
                    </a:cubicBezTo>
                    <a:cubicBezTo>
                      <a:pt x="335" y="19215"/>
                      <a:pt x="304" y="17877"/>
                      <a:pt x="304" y="16540"/>
                    </a:cubicBezTo>
                    <a:cubicBezTo>
                      <a:pt x="304" y="15202"/>
                      <a:pt x="335" y="13895"/>
                      <a:pt x="335" y="12558"/>
                    </a:cubicBezTo>
                    <a:cubicBezTo>
                      <a:pt x="395" y="9883"/>
                      <a:pt x="395" y="7239"/>
                      <a:pt x="426" y="4533"/>
                    </a:cubicBezTo>
                    <a:cubicBezTo>
                      <a:pt x="426" y="3044"/>
                      <a:pt x="456" y="1524"/>
                      <a:pt x="456" y="65"/>
                    </a:cubicBezTo>
                    <a:cubicBezTo>
                      <a:pt x="456" y="23"/>
                      <a:pt x="423" y="0"/>
                      <a:pt x="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6" name="Google Shape;12176;p63"/>
              <p:cNvSpPr/>
              <p:nvPr/>
            </p:nvSpPr>
            <p:spPr>
              <a:xfrm>
                <a:off x="5503400" y="2561875"/>
                <a:ext cx="46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668" extrusionOk="0">
                    <a:moveTo>
                      <a:pt x="77" y="1"/>
                    </a:moveTo>
                    <a:cubicBezTo>
                      <a:pt x="39" y="1"/>
                      <a:pt x="1" y="31"/>
                      <a:pt x="1" y="92"/>
                    </a:cubicBezTo>
                    <a:lnTo>
                      <a:pt x="1" y="1399"/>
                    </a:lnTo>
                    <a:lnTo>
                      <a:pt x="1" y="2037"/>
                    </a:lnTo>
                    <a:cubicBezTo>
                      <a:pt x="1" y="2220"/>
                      <a:pt x="1" y="2463"/>
                      <a:pt x="31" y="2645"/>
                    </a:cubicBezTo>
                    <a:cubicBezTo>
                      <a:pt x="31" y="2660"/>
                      <a:pt x="54" y="2668"/>
                      <a:pt x="77" y="2668"/>
                    </a:cubicBezTo>
                    <a:cubicBezTo>
                      <a:pt x="100" y="2668"/>
                      <a:pt x="122" y="2660"/>
                      <a:pt x="122" y="2645"/>
                    </a:cubicBezTo>
                    <a:cubicBezTo>
                      <a:pt x="183" y="2463"/>
                      <a:pt x="153" y="2220"/>
                      <a:pt x="153" y="2037"/>
                    </a:cubicBezTo>
                    <a:lnTo>
                      <a:pt x="153" y="1399"/>
                    </a:lnTo>
                    <a:lnTo>
                      <a:pt x="153" y="92"/>
                    </a:lnTo>
                    <a:cubicBezTo>
                      <a:pt x="153" y="31"/>
                      <a:pt x="115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7" name="Google Shape;12177;p63"/>
              <p:cNvSpPr/>
              <p:nvPr/>
            </p:nvSpPr>
            <p:spPr>
              <a:xfrm>
                <a:off x="5502650" y="3226775"/>
                <a:ext cx="9900" cy="653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6157" extrusionOk="0">
                    <a:moveTo>
                      <a:pt x="221" y="1"/>
                    </a:moveTo>
                    <a:cubicBezTo>
                      <a:pt x="190" y="1"/>
                      <a:pt x="152" y="31"/>
                      <a:pt x="152" y="92"/>
                    </a:cubicBezTo>
                    <a:cubicBezTo>
                      <a:pt x="61" y="3466"/>
                      <a:pt x="31" y="6809"/>
                      <a:pt x="0" y="10214"/>
                    </a:cubicBezTo>
                    <a:cubicBezTo>
                      <a:pt x="0" y="13588"/>
                      <a:pt x="0" y="16931"/>
                      <a:pt x="31" y="20305"/>
                    </a:cubicBezTo>
                    <a:cubicBezTo>
                      <a:pt x="61" y="22220"/>
                      <a:pt x="61" y="24104"/>
                      <a:pt x="92" y="26019"/>
                    </a:cubicBezTo>
                    <a:cubicBezTo>
                      <a:pt x="92" y="26111"/>
                      <a:pt x="168" y="26156"/>
                      <a:pt x="244" y="26156"/>
                    </a:cubicBezTo>
                    <a:cubicBezTo>
                      <a:pt x="320" y="26156"/>
                      <a:pt x="396" y="26111"/>
                      <a:pt x="396" y="26019"/>
                    </a:cubicBezTo>
                    <a:cubicBezTo>
                      <a:pt x="335" y="24348"/>
                      <a:pt x="244" y="22676"/>
                      <a:pt x="213" y="21004"/>
                    </a:cubicBezTo>
                    <a:cubicBezTo>
                      <a:pt x="183" y="19332"/>
                      <a:pt x="183" y="17600"/>
                      <a:pt x="152" y="15898"/>
                    </a:cubicBezTo>
                    <a:cubicBezTo>
                      <a:pt x="92" y="12524"/>
                      <a:pt x="92" y="9180"/>
                      <a:pt x="152" y="5806"/>
                    </a:cubicBezTo>
                    <a:cubicBezTo>
                      <a:pt x="183" y="3891"/>
                      <a:pt x="183" y="2007"/>
                      <a:pt x="244" y="92"/>
                    </a:cubicBezTo>
                    <a:cubicBezTo>
                      <a:pt x="274" y="31"/>
                      <a:pt x="251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8" name="Google Shape;12178;p63"/>
              <p:cNvSpPr/>
              <p:nvPr/>
            </p:nvSpPr>
            <p:spPr>
              <a:xfrm>
                <a:off x="5446425" y="3637650"/>
                <a:ext cx="12175" cy="2392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570" extrusionOk="0">
                    <a:moveTo>
                      <a:pt x="61" y="0"/>
                    </a:moveTo>
                    <a:cubicBezTo>
                      <a:pt x="27" y="0"/>
                      <a:pt x="0" y="19"/>
                      <a:pt x="0" y="71"/>
                    </a:cubicBezTo>
                    <a:cubicBezTo>
                      <a:pt x="31" y="1682"/>
                      <a:pt x="61" y="3292"/>
                      <a:pt x="91" y="4903"/>
                    </a:cubicBezTo>
                    <a:cubicBezTo>
                      <a:pt x="152" y="5694"/>
                      <a:pt x="152" y="6454"/>
                      <a:pt x="183" y="7244"/>
                    </a:cubicBezTo>
                    <a:cubicBezTo>
                      <a:pt x="183" y="7669"/>
                      <a:pt x="213" y="8095"/>
                      <a:pt x="213" y="8460"/>
                    </a:cubicBezTo>
                    <a:lnTo>
                      <a:pt x="213" y="9037"/>
                    </a:lnTo>
                    <a:cubicBezTo>
                      <a:pt x="213" y="9220"/>
                      <a:pt x="213" y="9372"/>
                      <a:pt x="304" y="9524"/>
                    </a:cubicBezTo>
                    <a:cubicBezTo>
                      <a:pt x="319" y="9554"/>
                      <a:pt x="335" y="9569"/>
                      <a:pt x="354" y="9569"/>
                    </a:cubicBezTo>
                    <a:cubicBezTo>
                      <a:pt x="373" y="9569"/>
                      <a:pt x="395" y="9554"/>
                      <a:pt x="426" y="9524"/>
                    </a:cubicBezTo>
                    <a:cubicBezTo>
                      <a:pt x="486" y="9372"/>
                      <a:pt x="456" y="9189"/>
                      <a:pt x="456" y="9007"/>
                    </a:cubicBezTo>
                    <a:lnTo>
                      <a:pt x="456" y="8399"/>
                    </a:lnTo>
                    <a:cubicBezTo>
                      <a:pt x="456" y="8004"/>
                      <a:pt x="426" y="7639"/>
                      <a:pt x="426" y="7244"/>
                    </a:cubicBezTo>
                    <a:cubicBezTo>
                      <a:pt x="365" y="6454"/>
                      <a:pt x="365" y="5663"/>
                      <a:pt x="335" y="4873"/>
                    </a:cubicBezTo>
                    <a:cubicBezTo>
                      <a:pt x="304" y="3262"/>
                      <a:pt x="213" y="1682"/>
                      <a:pt x="183" y="71"/>
                    </a:cubicBezTo>
                    <a:cubicBezTo>
                      <a:pt x="165" y="35"/>
                      <a:pt x="107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9" name="Google Shape;12179;p63"/>
              <p:cNvSpPr/>
              <p:nvPr/>
            </p:nvSpPr>
            <p:spPr>
              <a:xfrm>
                <a:off x="5382575" y="3720150"/>
                <a:ext cx="992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788" extrusionOk="0">
                    <a:moveTo>
                      <a:pt x="100" y="0"/>
                    </a:moveTo>
                    <a:cubicBezTo>
                      <a:pt x="47" y="0"/>
                      <a:pt x="1" y="38"/>
                      <a:pt x="1" y="114"/>
                    </a:cubicBezTo>
                    <a:cubicBezTo>
                      <a:pt x="31" y="904"/>
                      <a:pt x="31" y="1664"/>
                      <a:pt x="92" y="2485"/>
                    </a:cubicBezTo>
                    <a:cubicBezTo>
                      <a:pt x="92" y="2850"/>
                      <a:pt x="122" y="3275"/>
                      <a:pt x="122" y="3640"/>
                    </a:cubicBezTo>
                    <a:cubicBezTo>
                      <a:pt x="122" y="4005"/>
                      <a:pt x="122" y="4400"/>
                      <a:pt x="244" y="4765"/>
                    </a:cubicBezTo>
                    <a:cubicBezTo>
                      <a:pt x="244" y="4780"/>
                      <a:pt x="259" y="4787"/>
                      <a:pt x="274" y="4787"/>
                    </a:cubicBezTo>
                    <a:cubicBezTo>
                      <a:pt x="290" y="4787"/>
                      <a:pt x="305" y="4780"/>
                      <a:pt x="305" y="4765"/>
                    </a:cubicBezTo>
                    <a:cubicBezTo>
                      <a:pt x="396" y="4400"/>
                      <a:pt x="335" y="4035"/>
                      <a:pt x="335" y="3640"/>
                    </a:cubicBezTo>
                    <a:cubicBezTo>
                      <a:pt x="335" y="3275"/>
                      <a:pt x="305" y="2850"/>
                      <a:pt x="305" y="2485"/>
                    </a:cubicBezTo>
                    <a:cubicBezTo>
                      <a:pt x="274" y="1664"/>
                      <a:pt x="274" y="904"/>
                      <a:pt x="244" y="114"/>
                    </a:cubicBezTo>
                    <a:cubicBezTo>
                      <a:pt x="214" y="38"/>
                      <a:pt x="153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0" name="Google Shape;12180;p63"/>
              <p:cNvSpPr/>
              <p:nvPr/>
            </p:nvSpPr>
            <p:spPr>
              <a:xfrm>
                <a:off x="5314200" y="3748625"/>
                <a:ext cx="61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1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1559"/>
                    </a:lnTo>
                    <a:cubicBezTo>
                      <a:pt x="31" y="2045"/>
                      <a:pt x="0" y="2562"/>
                      <a:pt x="91" y="3018"/>
                    </a:cubicBezTo>
                    <a:cubicBezTo>
                      <a:pt x="91" y="3033"/>
                      <a:pt x="107" y="3040"/>
                      <a:pt x="122" y="3040"/>
                    </a:cubicBezTo>
                    <a:cubicBezTo>
                      <a:pt x="137" y="3040"/>
                      <a:pt x="152" y="3033"/>
                      <a:pt x="152" y="3018"/>
                    </a:cubicBezTo>
                    <a:cubicBezTo>
                      <a:pt x="243" y="2562"/>
                      <a:pt x="183" y="2045"/>
                      <a:pt x="183" y="1559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1" name="Google Shape;12181;p63"/>
              <p:cNvSpPr/>
              <p:nvPr/>
            </p:nvSpPr>
            <p:spPr>
              <a:xfrm>
                <a:off x="5260250" y="3741975"/>
                <a:ext cx="38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091" extrusionOk="0">
                    <a:moveTo>
                      <a:pt x="65" y="1"/>
                    </a:moveTo>
                    <a:cubicBezTo>
                      <a:pt x="31" y="1"/>
                      <a:pt x="0" y="31"/>
                      <a:pt x="0" y="92"/>
                    </a:cubicBezTo>
                    <a:lnTo>
                      <a:pt x="0" y="1065"/>
                    </a:lnTo>
                    <a:lnTo>
                      <a:pt x="0" y="1551"/>
                    </a:lnTo>
                    <a:cubicBezTo>
                      <a:pt x="0" y="1703"/>
                      <a:pt x="0" y="1916"/>
                      <a:pt x="31" y="2068"/>
                    </a:cubicBezTo>
                    <a:cubicBezTo>
                      <a:pt x="31" y="2083"/>
                      <a:pt x="53" y="2091"/>
                      <a:pt x="76" y="2091"/>
                    </a:cubicBezTo>
                    <a:cubicBezTo>
                      <a:pt x="99" y="2091"/>
                      <a:pt x="122" y="2083"/>
                      <a:pt x="122" y="2068"/>
                    </a:cubicBezTo>
                    <a:cubicBezTo>
                      <a:pt x="152" y="1916"/>
                      <a:pt x="152" y="1703"/>
                      <a:pt x="152" y="1551"/>
                    </a:cubicBezTo>
                    <a:lnTo>
                      <a:pt x="152" y="1065"/>
                    </a:lnTo>
                    <a:lnTo>
                      <a:pt x="152" y="92"/>
                    </a:lnTo>
                    <a:cubicBezTo>
                      <a:pt x="137" y="31"/>
                      <a:pt x="99" y="1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2" name="Google Shape;12182;p63"/>
              <p:cNvSpPr/>
              <p:nvPr/>
            </p:nvSpPr>
            <p:spPr>
              <a:xfrm>
                <a:off x="5203250" y="3752425"/>
                <a:ext cx="53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39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981"/>
                    </a:lnTo>
                    <a:cubicBezTo>
                      <a:pt x="31" y="1285"/>
                      <a:pt x="1" y="1589"/>
                      <a:pt x="61" y="1893"/>
                    </a:cubicBezTo>
                    <a:cubicBezTo>
                      <a:pt x="61" y="1923"/>
                      <a:pt x="84" y="1939"/>
                      <a:pt x="107" y="1939"/>
                    </a:cubicBezTo>
                    <a:cubicBezTo>
                      <a:pt x="130" y="1939"/>
                      <a:pt x="153" y="1923"/>
                      <a:pt x="153" y="1893"/>
                    </a:cubicBezTo>
                    <a:cubicBezTo>
                      <a:pt x="213" y="1589"/>
                      <a:pt x="183" y="1285"/>
                      <a:pt x="183" y="981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3" name="Google Shape;12183;p63"/>
              <p:cNvSpPr/>
              <p:nvPr/>
            </p:nvSpPr>
            <p:spPr>
              <a:xfrm>
                <a:off x="5314950" y="3658400"/>
                <a:ext cx="38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65" extrusionOk="0">
                    <a:moveTo>
                      <a:pt x="77" y="0"/>
                    </a:moveTo>
                    <a:cubicBezTo>
                      <a:pt x="39" y="0"/>
                      <a:pt x="1" y="31"/>
                      <a:pt x="1" y="92"/>
                    </a:cubicBezTo>
                    <a:lnTo>
                      <a:pt x="1" y="882"/>
                    </a:lnTo>
                    <a:lnTo>
                      <a:pt x="1" y="1247"/>
                    </a:lnTo>
                    <a:cubicBezTo>
                      <a:pt x="1" y="1368"/>
                      <a:pt x="1" y="1520"/>
                      <a:pt x="61" y="1642"/>
                    </a:cubicBezTo>
                    <a:cubicBezTo>
                      <a:pt x="61" y="1657"/>
                      <a:pt x="77" y="1665"/>
                      <a:pt x="92" y="1665"/>
                    </a:cubicBezTo>
                    <a:cubicBezTo>
                      <a:pt x="107" y="1665"/>
                      <a:pt x="122" y="1657"/>
                      <a:pt x="122" y="1642"/>
                    </a:cubicBezTo>
                    <a:cubicBezTo>
                      <a:pt x="153" y="1520"/>
                      <a:pt x="153" y="1368"/>
                      <a:pt x="153" y="1247"/>
                    </a:cubicBezTo>
                    <a:lnTo>
                      <a:pt x="153" y="882"/>
                    </a:lnTo>
                    <a:lnTo>
                      <a:pt x="153" y="92"/>
                    </a:lnTo>
                    <a:cubicBezTo>
                      <a:pt x="153" y="31"/>
                      <a:pt x="115" y="0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4" name="Google Shape;12184;p63"/>
              <p:cNvSpPr/>
              <p:nvPr/>
            </p:nvSpPr>
            <p:spPr>
              <a:xfrm>
                <a:off x="5450975" y="3540225"/>
                <a:ext cx="34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8" extrusionOk="0">
                    <a:moveTo>
                      <a:pt x="73" y="1"/>
                    </a:moveTo>
                    <a:cubicBezTo>
                      <a:pt x="39" y="1"/>
                      <a:pt x="1" y="16"/>
                      <a:pt x="1" y="47"/>
                    </a:cubicBezTo>
                    <a:cubicBezTo>
                      <a:pt x="1" y="502"/>
                      <a:pt x="1" y="958"/>
                      <a:pt x="31" y="1475"/>
                    </a:cubicBezTo>
                    <a:cubicBezTo>
                      <a:pt x="31" y="1490"/>
                      <a:pt x="46" y="1498"/>
                      <a:pt x="61" y="1498"/>
                    </a:cubicBezTo>
                    <a:cubicBezTo>
                      <a:pt x="77" y="1498"/>
                      <a:pt x="92" y="1490"/>
                      <a:pt x="92" y="1475"/>
                    </a:cubicBezTo>
                    <a:cubicBezTo>
                      <a:pt x="122" y="1019"/>
                      <a:pt x="122" y="563"/>
                      <a:pt x="122" y="47"/>
                    </a:cubicBezTo>
                    <a:cubicBezTo>
                      <a:pt x="137" y="16"/>
                      <a:pt x="107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5" name="Google Shape;12185;p63"/>
              <p:cNvSpPr/>
              <p:nvPr/>
            </p:nvSpPr>
            <p:spPr>
              <a:xfrm>
                <a:off x="5507200" y="3098750"/>
                <a:ext cx="38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89" extrusionOk="0">
                    <a:moveTo>
                      <a:pt x="65" y="0"/>
                    </a:moveTo>
                    <a:cubicBezTo>
                      <a:pt x="31" y="0"/>
                      <a:pt x="1" y="15"/>
                      <a:pt x="1" y="46"/>
                    </a:cubicBezTo>
                    <a:lnTo>
                      <a:pt x="1" y="806"/>
                    </a:lnTo>
                    <a:lnTo>
                      <a:pt x="1" y="1201"/>
                    </a:lnTo>
                    <a:cubicBezTo>
                      <a:pt x="1" y="1292"/>
                      <a:pt x="1" y="1444"/>
                      <a:pt x="31" y="1565"/>
                    </a:cubicBezTo>
                    <a:cubicBezTo>
                      <a:pt x="31" y="1581"/>
                      <a:pt x="54" y="1588"/>
                      <a:pt x="77" y="1588"/>
                    </a:cubicBezTo>
                    <a:cubicBezTo>
                      <a:pt x="100" y="1588"/>
                      <a:pt x="122" y="1581"/>
                      <a:pt x="122" y="1565"/>
                    </a:cubicBezTo>
                    <a:cubicBezTo>
                      <a:pt x="122" y="1444"/>
                      <a:pt x="153" y="1292"/>
                      <a:pt x="153" y="1201"/>
                    </a:cubicBezTo>
                    <a:lnTo>
                      <a:pt x="153" y="806"/>
                    </a:lnTo>
                    <a:lnTo>
                      <a:pt x="153" y="46"/>
                    </a:lnTo>
                    <a:cubicBezTo>
                      <a:pt x="138" y="15"/>
                      <a:pt x="100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2186" name="Google Shape;12186;p63"/>
          <p:cNvSpPr txBox="1">
            <a:spLocks noGrp="1"/>
          </p:cNvSpPr>
          <p:nvPr>
            <p:ph type="title"/>
          </p:nvPr>
        </p:nvSpPr>
        <p:spPr>
          <a:xfrm>
            <a:off x="623993" y="304800"/>
            <a:ext cx="76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Kako je počelo . . .</a:t>
            </a:r>
            <a:endParaRPr dirty="0"/>
          </a:p>
        </p:txBody>
      </p:sp>
      <p:sp>
        <p:nvSpPr>
          <p:cNvPr id="12187" name="Google Shape;12187;p63"/>
          <p:cNvSpPr txBox="1">
            <a:spLocks noGrp="1"/>
          </p:cNvSpPr>
          <p:nvPr>
            <p:ph type="subTitle" idx="1"/>
          </p:nvPr>
        </p:nvSpPr>
        <p:spPr>
          <a:xfrm>
            <a:off x="1250288" y="1660690"/>
            <a:ext cx="1956900" cy="5058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Definicija</a:t>
            </a:r>
            <a:endParaRPr dirty="0"/>
          </a:p>
        </p:txBody>
      </p:sp>
      <p:sp>
        <p:nvSpPr>
          <p:cNvPr id="12188" name="Google Shape;12188;p63"/>
          <p:cNvSpPr txBox="1">
            <a:spLocks noGrp="1"/>
          </p:cNvSpPr>
          <p:nvPr>
            <p:ph type="subTitle" idx="2"/>
          </p:nvPr>
        </p:nvSpPr>
        <p:spPr>
          <a:xfrm>
            <a:off x="4944259" y="2027040"/>
            <a:ext cx="3349073" cy="5613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n-US" sz="1200" dirty="0"/>
              <a:t>Framework for Action on Interprofessional Education &amp; Collaborative Practice – SZO, 2010</a:t>
            </a:r>
            <a:endParaRPr sz="1200" dirty="0"/>
          </a:p>
        </p:txBody>
      </p:sp>
      <p:sp>
        <p:nvSpPr>
          <p:cNvPr id="12189" name="Google Shape;12189;p63"/>
          <p:cNvSpPr txBox="1">
            <a:spLocks noGrp="1"/>
          </p:cNvSpPr>
          <p:nvPr>
            <p:ph type="subTitle" idx="3"/>
          </p:nvPr>
        </p:nvSpPr>
        <p:spPr>
          <a:xfrm>
            <a:off x="985488" y="2091413"/>
            <a:ext cx="2957623" cy="2770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2000" dirty="0"/>
              <a:t>Interprofesionalno obrazovanje – kada studenti dve ili više </a:t>
            </a:r>
            <a:endParaRPr lang="sr-Latn-RS" sz="2000" dirty="0"/>
          </a:p>
          <a:p>
            <a:pPr marL="0" lvl="0" indent="0"/>
            <a:r>
              <a:rPr lang="en-US" sz="2000" dirty="0"/>
              <a:t>profesija uče </a:t>
            </a:r>
            <a:r>
              <a:rPr lang="en-US" sz="2400" b="1" dirty="0">
                <a:solidFill>
                  <a:srgbClr val="FF0000"/>
                </a:solidFill>
              </a:rPr>
              <a:t>jedni o drugima</a:t>
            </a:r>
            <a:r>
              <a:rPr lang="en-US" sz="2000" dirty="0"/>
              <a:t>,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jedni od drugih </a:t>
            </a:r>
            <a:r>
              <a:rPr lang="en-US" sz="2000" dirty="0"/>
              <a:t>i </a:t>
            </a:r>
            <a:r>
              <a:rPr lang="en-US" sz="2400" b="1" dirty="0">
                <a:solidFill>
                  <a:srgbClr val="00B0F0"/>
                </a:solidFill>
              </a:rPr>
              <a:t>jedni sa drugima </a:t>
            </a:r>
            <a:r>
              <a:rPr lang="en-US" sz="2000" dirty="0"/>
              <a:t>kako bi omogućili efikasnu saradnju i poboljšali zdravstven</a:t>
            </a:r>
            <a:r>
              <a:rPr lang="sr-Latn-RS" sz="2000" dirty="0"/>
              <a:t>e</a:t>
            </a:r>
            <a:r>
              <a:rPr lang="en-US" sz="2000" dirty="0"/>
              <a:t> ishod</a:t>
            </a:r>
            <a:r>
              <a:rPr lang="sr-Latn-RS" sz="2000" dirty="0"/>
              <a:t>e</a:t>
            </a:r>
            <a:r>
              <a:rPr lang="en-US" sz="2000" dirty="0"/>
              <a:t> kod pacijenata!</a:t>
            </a:r>
          </a:p>
        </p:txBody>
      </p:sp>
      <p:grpSp>
        <p:nvGrpSpPr>
          <p:cNvPr id="12194" name="Google Shape;12194;p63"/>
          <p:cNvGrpSpPr/>
          <p:nvPr/>
        </p:nvGrpSpPr>
        <p:grpSpPr>
          <a:xfrm>
            <a:off x="5842387" y="2425229"/>
            <a:ext cx="1956936" cy="125331"/>
            <a:chOff x="3445893" y="4053330"/>
            <a:chExt cx="2252199" cy="93989"/>
          </a:xfrm>
        </p:grpSpPr>
        <p:sp>
          <p:nvSpPr>
            <p:cNvPr id="12195" name="Google Shape;12195;p63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6" name="Google Shape;12196;p63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64" y="2675566"/>
            <a:ext cx="2945094" cy="350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758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000" dirty="0">
                <a:latin typeface="Bookman Old Style" panose="02050604050505020204" pitchFamily="18" charset="0"/>
              </a:rPr>
              <a:t>Preduslovi za uspešno IPO, relevantne procese i uspešne ishode</a:t>
            </a:r>
            <a:endParaRPr lang="en-GB" sz="3000" dirty="0">
              <a:latin typeface="Bookman Old Style" panose="02050604050505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24840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dirty="0">
                <a:latin typeface="OpenSans"/>
              </a:rPr>
              <a:t>Ivy Oandasan &amp; Scott Reeves (2005) Key elements of interprofessional education. Part 2: Factors, processes and outcomes, Journal of Interprofessional Care, 19:sup1, 39-48.</a:t>
            </a:r>
            <a:endParaRPr lang="en-GB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550228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92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59" name="Google Shape;11859;p63"/>
          <p:cNvGrpSpPr/>
          <p:nvPr/>
        </p:nvGrpSpPr>
        <p:grpSpPr>
          <a:xfrm>
            <a:off x="524530" y="1303227"/>
            <a:ext cx="7669202" cy="6293820"/>
            <a:chOff x="755692" y="1221562"/>
            <a:chExt cx="7669202" cy="6600358"/>
          </a:xfrm>
        </p:grpSpPr>
        <p:grpSp>
          <p:nvGrpSpPr>
            <p:cNvPr id="11860" name="Google Shape;11860;p63"/>
            <p:cNvGrpSpPr/>
            <p:nvPr/>
          </p:nvGrpSpPr>
          <p:grpSpPr>
            <a:xfrm>
              <a:off x="792017" y="1279837"/>
              <a:ext cx="7632877" cy="6542083"/>
              <a:chOff x="1947100" y="1448050"/>
              <a:chExt cx="3702225" cy="3173150"/>
            </a:xfrm>
          </p:grpSpPr>
          <p:sp>
            <p:nvSpPr>
              <p:cNvPr id="11861" name="Google Shape;11861;p63"/>
              <p:cNvSpPr/>
              <p:nvPr/>
            </p:nvSpPr>
            <p:spPr>
              <a:xfrm>
                <a:off x="3951475" y="1567700"/>
                <a:ext cx="1697850" cy="2794625"/>
              </a:xfrm>
              <a:custGeom>
                <a:avLst/>
                <a:gdLst/>
                <a:ahLst/>
                <a:cxnLst/>
                <a:rect l="l" t="t" r="r" b="b"/>
                <a:pathLst>
                  <a:path w="67914" h="111785" extrusionOk="0">
                    <a:moveTo>
                      <a:pt x="64549" y="0"/>
                    </a:moveTo>
                    <a:cubicBezTo>
                      <a:pt x="64217" y="0"/>
                      <a:pt x="64113" y="503"/>
                      <a:pt x="64479" y="588"/>
                    </a:cubicBezTo>
                    <a:cubicBezTo>
                      <a:pt x="65634" y="770"/>
                      <a:pt x="67215" y="800"/>
                      <a:pt x="67275" y="2320"/>
                    </a:cubicBezTo>
                    <a:lnTo>
                      <a:pt x="67275" y="2442"/>
                    </a:lnTo>
                    <a:lnTo>
                      <a:pt x="67275" y="3171"/>
                    </a:lnTo>
                    <a:lnTo>
                      <a:pt x="67275" y="6454"/>
                    </a:lnTo>
                    <a:lnTo>
                      <a:pt x="67275" y="19038"/>
                    </a:lnTo>
                    <a:lnTo>
                      <a:pt x="67275" y="37062"/>
                    </a:lnTo>
                    <a:lnTo>
                      <a:pt x="67275" y="57579"/>
                    </a:lnTo>
                    <a:lnTo>
                      <a:pt x="67275" y="77337"/>
                    </a:lnTo>
                    <a:lnTo>
                      <a:pt x="67275" y="93385"/>
                    </a:lnTo>
                    <a:lnTo>
                      <a:pt x="67275" y="102778"/>
                    </a:lnTo>
                    <a:lnTo>
                      <a:pt x="67275" y="103690"/>
                    </a:lnTo>
                    <a:lnTo>
                      <a:pt x="67275" y="103855"/>
                    </a:lnTo>
                    <a:lnTo>
                      <a:pt x="67275" y="103855"/>
                    </a:lnTo>
                    <a:cubicBezTo>
                      <a:pt x="67273" y="103849"/>
                      <a:pt x="67270" y="103846"/>
                      <a:pt x="67266" y="103846"/>
                    </a:cubicBezTo>
                    <a:cubicBezTo>
                      <a:pt x="67234" y="103846"/>
                      <a:pt x="67156" y="104010"/>
                      <a:pt x="67093" y="104115"/>
                    </a:cubicBezTo>
                    <a:cubicBezTo>
                      <a:pt x="66916" y="104322"/>
                      <a:pt x="66508" y="104846"/>
                      <a:pt x="66206" y="104846"/>
                    </a:cubicBezTo>
                    <a:cubicBezTo>
                      <a:pt x="66198" y="104846"/>
                      <a:pt x="66189" y="104845"/>
                      <a:pt x="66181" y="104845"/>
                    </a:cubicBezTo>
                    <a:cubicBezTo>
                      <a:pt x="65877" y="104845"/>
                      <a:pt x="65421" y="104267"/>
                      <a:pt x="65178" y="104115"/>
                    </a:cubicBezTo>
                    <a:cubicBezTo>
                      <a:pt x="64509" y="103568"/>
                      <a:pt x="63780" y="103112"/>
                      <a:pt x="63020" y="102717"/>
                    </a:cubicBezTo>
                    <a:cubicBezTo>
                      <a:pt x="61470" y="101835"/>
                      <a:pt x="59798" y="101106"/>
                      <a:pt x="58066" y="100528"/>
                    </a:cubicBezTo>
                    <a:cubicBezTo>
                      <a:pt x="54175" y="99282"/>
                      <a:pt x="50072" y="98765"/>
                      <a:pt x="45999" y="98613"/>
                    </a:cubicBezTo>
                    <a:cubicBezTo>
                      <a:pt x="45263" y="98589"/>
                      <a:pt x="44527" y="98577"/>
                      <a:pt x="43790" y="98577"/>
                    </a:cubicBezTo>
                    <a:cubicBezTo>
                      <a:pt x="39929" y="98577"/>
                      <a:pt x="36058" y="98903"/>
                      <a:pt x="32229" y="99465"/>
                    </a:cubicBezTo>
                    <a:cubicBezTo>
                      <a:pt x="23019" y="100893"/>
                      <a:pt x="13779" y="103659"/>
                      <a:pt x="5511" y="108066"/>
                    </a:cubicBezTo>
                    <a:cubicBezTo>
                      <a:pt x="3718" y="109009"/>
                      <a:pt x="1955" y="110073"/>
                      <a:pt x="283" y="111228"/>
                    </a:cubicBezTo>
                    <a:cubicBezTo>
                      <a:pt x="0" y="111408"/>
                      <a:pt x="175" y="111784"/>
                      <a:pt x="420" y="111784"/>
                    </a:cubicBezTo>
                    <a:cubicBezTo>
                      <a:pt x="464" y="111784"/>
                      <a:pt x="510" y="111772"/>
                      <a:pt x="557" y="111744"/>
                    </a:cubicBezTo>
                    <a:cubicBezTo>
                      <a:pt x="8125" y="106547"/>
                      <a:pt x="17031" y="103264"/>
                      <a:pt x="25937" y="101258"/>
                    </a:cubicBezTo>
                    <a:cubicBezTo>
                      <a:pt x="31650" y="99975"/>
                      <a:pt x="37611" y="99128"/>
                      <a:pt x="43527" y="99128"/>
                    </a:cubicBezTo>
                    <a:cubicBezTo>
                      <a:pt x="46865" y="99128"/>
                      <a:pt x="50189" y="99398"/>
                      <a:pt x="53445" y="100012"/>
                    </a:cubicBezTo>
                    <a:cubicBezTo>
                      <a:pt x="57123" y="100680"/>
                      <a:pt x="60832" y="101896"/>
                      <a:pt x="63932" y="103993"/>
                    </a:cubicBezTo>
                    <a:cubicBezTo>
                      <a:pt x="64327" y="104267"/>
                      <a:pt x="64661" y="104480"/>
                      <a:pt x="65026" y="104784"/>
                    </a:cubicBezTo>
                    <a:cubicBezTo>
                      <a:pt x="65300" y="105027"/>
                      <a:pt x="65604" y="105361"/>
                      <a:pt x="65999" y="105452"/>
                    </a:cubicBezTo>
                    <a:cubicBezTo>
                      <a:pt x="66036" y="105458"/>
                      <a:pt x="66073" y="105460"/>
                      <a:pt x="66110" y="105460"/>
                    </a:cubicBezTo>
                    <a:cubicBezTo>
                      <a:pt x="66738" y="105460"/>
                      <a:pt x="67328" y="104757"/>
                      <a:pt x="67701" y="104297"/>
                    </a:cubicBezTo>
                    <a:cubicBezTo>
                      <a:pt x="67853" y="104085"/>
                      <a:pt x="67853" y="103993"/>
                      <a:pt x="67853" y="103720"/>
                    </a:cubicBezTo>
                    <a:lnTo>
                      <a:pt x="67853" y="96516"/>
                    </a:lnTo>
                    <a:lnTo>
                      <a:pt x="67853" y="81622"/>
                    </a:lnTo>
                    <a:lnTo>
                      <a:pt x="67853" y="62230"/>
                    </a:lnTo>
                    <a:lnTo>
                      <a:pt x="67853" y="41500"/>
                    </a:lnTo>
                    <a:lnTo>
                      <a:pt x="67853" y="22503"/>
                    </a:lnTo>
                    <a:lnTo>
                      <a:pt x="67853" y="8399"/>
                    </a:lnTo>
                    <a:cubicBezTo>
                      <a:pt x="67853" y="6393"/>
                      <a:pt x="67914" y="4387"/>
                      <a:pt x="67853" y="2351"/>
                    </a:cubicBezTo>
                    <a:cubicBezTo>
                      <a:pt x="67853" y="2047"/>
                      <a:pt x="67762" y="1743"/>
                      <a:pt x="67671" y="1439"/>
                    </a:cubicBezTo>
                    <a:cubicBezTo>
                      <a:pt x="67093" y="223"/>
                      <a:pt x="65756" y="193"/>
                      <a:pt x="64631" y="10"/>
                    </a:cubicBezTo>
                    <a:cubicBezTo>
                      <a:pt x="64602" y="4"/>
                      <a:pt x="64575" y="0"/>
                      <a:pt x="645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2" name="Google Shape;11862;p63"/>
              <p:cNvSpPr/>
              <p:nvPr/>
            </p:nvSpPr>
            <p:spPr>
              <a:xfrm>
                <a:off x="1947100" y="1567750"/>
                <a:ext cx="1847325" cy="2850575"/>
              </a:xfrm>
              <a:custGeom>
                <a:avLst/>
                <a:gdLst/>
                <a:ahLst/>
                <a:cxnLst/>
                <a:rect l="l" t="t" r="r" b="b"/>
                <a:pathLst>
                  <a:path w="73893" h="114023" extrusionOk="0">
                    <a:moveTo>
                      <a:pt x="3331" y="0"/>
                    </a:moveTo>
                    <a:cubicBezTo>
                      <a:pt x="3306" y="0"/>
                      <a:pt x="3280" y="3"/>
                      <a:pt x="3253" y="8"/>
                    </a:cubicBezTo>
                    <a:cubicBezTo>
                      <a:pt x="2037" y="191"/>
                      <a:pt x="791" y="343"/>
                      <a:pt x="275" y="1650"/>
                    </a:cubicBezTo>
                    <a:cubicBezTo>
                      <a:pt x="153" y="1954"/>
                      <a:pt x="62" y="2257"/>
                      <a:pt x="62" y="2592"/>
                    </a:cubicBezTo>
                    <a:lnTo>
                      <a:pt x="62" y="3200"/>
                    </a:lnTo>
                    <a:lnTo>
                      <a:pt x="62" y="6270"/>
                    </a:lnTo>
                    <a:lnTo>
                      <a:pt x="62" y="18732"/>
                    </a:lnTo>
                    <a:lnTo>
                      <a:pt x="62" y="36817"/>
                    </a:lnTo>
                    <a:lnTo>
                      <a:pt x="62" y="57517"/>
                    </a:lnTo>
                    <a:lnTo>
                      <a:pt x="62" y="77456"/>
                    </a:lnTo>
                    <a:lnTo>
                      <a:pt x="62" y="93748"/>
                    </a:lnTo>
                    <a:lnTo>
                      <a:pt x="62" y="102958"/>
                    </a:lnTo>
                    <a:cubicBezTo>
                      <a:pt x="62" y="103536"/>
                      <a:pt x="1" y="104022"/>
                      <a:pt x="275" y="104569"/>
                    </a:cubicBezTo>
                    <a:cubicBezTo>
                      <a:pt x="534" y="105089"/>
                      <a:pt x="950" y="105520"/>
                      <a:pt x="1521" y="105520"/>
                    </a:cubicBezTo>
                    <a:cubicBezTo>
                      <a:pt x="1618" y="105520"/>
                      <a:pt x="1719" y="105507"/>
                      <a:pt x="1825" y="105481"/>
                    </a:cubicBezTo>
                    <a:cubicBezTo>
                      <a:pt x="2250" y="105359"/>
                      <a:pt x="2554" y="105055"/>
                      <a:pt x="2889" y="104782"/>
                    </a:cubicBezTo>
                    <a:cubicBezTo>
                      <a:pt x="3223" y="104539"/>
                      <a:pt x="3618" y="104265"/>
                      <a:pt x="3983" y="103991"/>
                    </a:cubicBezTo>
                    <a:cubicBezTo>
                      <a:pt x="5503" y="102988"/>
                      <a:pt x="7144" y="102198"/>
                      <a:pt x="8816" y="101560"/>
                    </a:cubicBezTo>
                    <a:cubicBezTo>
                      <a:pt x="12646" y="100101"/>
                      <a:pt x="16779" y="99463"/>
                      <a:pt x="20883" y="99250"/>
                    </a:cubicBezTo>
                    <a:cubicBezTo>
                      <a:pt x="22052" y="99182"/>
                      <a:pt x="23225" y="99150"/>
                      <a:pt x="24399" y="99150"/>
                    </a:cubicBezTo>
                    <a:cubicBezTo>
                      <a:pt x="27955" y="99150"/>
                      <a:pt x="31520" y="99446"/>
                      <a:pt x="35017" y="99949"/>
                    </a:cubicBezTo>
                    <a:cubicBezTo>
                      <a:pt x="44379" y="101286"/>
                      <a:pt x="53710" y="104052"/>
                      <a:pt x="62069" y="108520"/>
                    </a:cubicBezTo>
                    <a:cubicBezTo>
                      <a:pt x="63825" y="109457"/>
                      <a:pt x="65554" y="110478"/>
                      <a:pt x="67199" y="111584"/>
                    </a:cubicBezTo>
                    <a:lnTo>
                      <a:pt x="67199" y="111584"/>
                    </a:lnTo>
                    <a:cubicBezTo>
                      <a:pt x="67150" y="112419"/>
                      <a:pt x="67999" y="112948"/>
                      <a:pt x="68695" y="113171"/>
                    </a:cubicBezTo>
                    <a:cubicBezTo>
                      <a:pt x="70215" y="113779"/>
                      <a:pt x="71917" y="113931"/>
                      <a:pt x="73528" y="114022"/>
                    </a:cubicBezTo>
                    <a:cubicBezTo>
                      <a:pt x="73893" y="114022"/>
                      <a:pt x="73893" y="113445"/>
                      <a:pt x="73528" y="113414"/>
                    </a:cubicBezTo>
                    <a:cubicBezTo>
                      <a:pt x="72191" y="113384"/>
                      <a:pt x="70823" y="113232"/>
                      <a:pt x="69577" y="112837"/>
                    </a:cubicBezTo>
                    <a:cubicBezTo>
                      <a:pt x="69030" y="112685"/>
                      <a:pt x="67601" y="112320"/>
                      <a:pt x="67814" y="111499"/>
                    </a:cubicBezTo>
                    <a:cubicBezTo>
                      <a:pt x="67844" y="111347"/>
                      <a:pt x="67783" y="111256"/>
                      <a:pt x="67662" y="111165"/>
                    </a:cubicBezTo>
                    <a:cubicBezTo>
                      <a:pt x="60215" y="106028"/>
                      <a:pt x="51400" y="102776"/>
                      <a:pt x="42616" y="100709"/>
                    </a:cubicBezTo>
                    <a:cubicBezTo>
                      <a:pt x="36697" y="99346"/>
                      <a:pt x="30533" y="98446"/>
                      <a:pt x="24406" y="98446"/>
                    </a:cubicBezTo>
                    <a:cubicBezTo>
                      <a:pt x="21377" y="98446"/>
                      <a:pt x="18358" y="98666"/>
                      <a:pt x="15381" y="99159"/>
                    </a:cubicBezTo>
                    <a:cubicBezTo>
                      <a:pt x="11673" y="99766"/>
                      <a:pt x="7934" y="100830"/>
                      <a:pt x="4712" y="102776"/>
                    </a:cubicBezTo>
                    <a:cubicBezTo>
                      <a:pt x="3983" y="103201"/>
                      <a:pt x="3314" y="103688"/>
                      <a:pt x="2615" y="104174"/>
                    </a:cubicBezTo>
                    <a:cubicBezTo>
                      <a:pt x="2337" y="104397"/>
                      <a:pt x="1956" y="104823"/>
                      <a:pt x="1590" y="104823"/>
                    </a:cubicBezTo>
                    <a:cubicBezTo>
                      <a:pt x="1557" y="104823"/>
                      <a:pt x="1524" y="104820"/>
                      <a:pt x="1490" y="104812"/>
                    </a:cubicBezTo>
                    <a:cubicBezTo>
                      <a:pt x="1126" y="104782"/>
                      <a:pt x="943" y="104417"/>
                      <a:pt x="791" y="104113"/>
                    </a:cubicBezTo>
                    <a:cubicBezTo>
                      <a:pt x="768" y="104042"/>
                      <a:pt x="707" y="103843"/>
                      <a:pt x="710" y="103843"/>
                    </a:cubicBezTo>
                    <a:lnTo>
                      <a:pt x="710" y="103843"/>
                    </a:lnTo>
                    <a:cubicBezTo>
                      <a:pt x="711" y="103843"/>
                      <a:pt x="717" y="103860"/>
                      <a:pt x="730" y="103900"/>
                    </a:cubicBezTo>
                    <a:lnTo>
                      <a:pt x="730" y="103870"/>
                    </a:lnTo>
                    <a:lnTo>
                      <a:pt x="730" y="103688"/>
                    </a:lnTo>
                    <a:lnTo>
                      <a:pt x="730" y="96545"/>
                    </a:lnTo>
                    <a:lnTo>
                      <a:pt x="730" y="81864"/>
                    </a:lnTo>
                    <a:lnTo>
                      <a:pt x="730" y="62714"/>
                    </a:lnTo>
                    <a:lnTo>
                      <a:pt x="730" y="42136"/>
                    </a:lnTo>
                    <a:lnTo>
                      <a:pt x="730" y="23170"/>
                    </a:lnTo>
                    <a:lnTo>
                      <a:pt x="730" y="8975"/>
                    </a:lnTo>
                    <a:cubicBezTo>
                      <a:pt x="730" y="6847"/>
                      <a:pt x="670" y="4720"/>
                      <a:pt x="730" y="2592"/>
                    </a:cubicBezTo>
                    <a:lnTo>
                      <a:pt x="730" y="2470"/>
                    </a:lnTo>
                    <a:cubicBezTo>
                      <a:pt x="791" y="950"/>
                      <a:pt x="2159" y="829"/>
                      <a:pt x="3344" y="647"/>
                    </a:cubicBezTo>
                    <a:cubicBezTo>
                      <a:pt x="3888" y="647"/>
                      <a:pt x="3732" y="0"/>
                      <a:pt x="3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3" name="Google Shape;11863;p63"/>
              <p:cNvSpPr/>
              <p:nvPr/>
            </p:nvSpPr>
            <p:spPr>
              <a:xfrm>
                <a:off x="3936975" y="1638625"/>
                <a:ext cx="1709325" cy="2685450"/>
              </a:xfrm>
              <a:custGeom>
                <a:avLst/>
                <a:gdLst/>
                <a:ahLst/>
                <a:cxnLst/>
                <a:rect l="l" t="t" r="r" b="b"/>
                <a:pathLst>
                  <a:path w="68373" h="107418" extrusionOk="0">
                    <a:moveTo>
                      <a:pt x="68053" y="0"/>
                    </a:moveTo>
                    <a:cubicBezTo>
                      <a:pt x="67909" y="0"/>
                      <a:pt x="67764" y="91"/>
                      <a:pt x="67764" y="274"/>
                    </a:cubicBezTo>
                    <a:lnTo>
                      <a:pt x="67764" y="2979"/>
                    </a:lnTo>
                    <a:lnTo>
                      <a:pt x="67764" y="10304"/>
                    </a:lnTo>
                    <a:lnTo>
                      <a:pt x="67764" y="21125"/>
                    </a:lnTo>
                    <a:lnTo>
                      <a:pt x="67764" y="34408"/>
                    </a:lnTo>
                    <a:lnTo>
                      <a:pt x="67764" y="48906"/>
                    </a:lnTo>
                    <a:lnTo>
                      <a:pt x="67764" y="63496"/>
                    </a:lnTo>
                    <a:lnTo>
                      <a:pt x="67764" y="77174"/>
                    </a:lnTo>
                    <a:lnTo>
                      <a:pt x="67764" y="88725"/>
                    </a:lnTo>
                    <a:lnTo>
                      <a:pt x="67764" y="97023"/>
                    </a:lnTo>
                    <a:lnTo>
                      <a:pt x="67764" y="99606"/>
                    </a:lnTo>
                    <a:cubicBezTo>
                      <a:pt x="67764" y="99853"/>
                      <a:pt x="67755" y="100100"/>
                      <a:pt x="67752" y="100347"/>
                    </a:cubicBezTo>
                    <a:lnTo>
                      <a:pt x="67752" y="100347"/>
                    </a:lnTo>
                    <a:cubicBezTo>
                      <a:pt x="65292" y="97833"/>
                      <a:pt x="62109" y="96123"/>
                      <a:pt x="58767" y="95047"/>
                    </a:cubicBezTo>
                    <a:cubicBezTo>
                      <a:pt x="54481" y="93618"/>
                      <a:pt x="49922" y="93102"/>
                      <a:pt x="45423" y="92980"/>
                    </a:cubicBezTo>
                    <a:cubicBezTo>
                      <a:pt x="44934" y="92968"/>
                      <a:pt x="44444" y="92962"/>
                      <a:pt x="43954" y="92962"/>
                    </a:cubicBezTo>
                    <a:cubicBezTo>
                      <a:pt x="39394" y="92962"/>
                      <a:pt x="34818" y="93464"/>
                      <a:pt x="30317" y="94287"/>
                    </a:cubicBezTo>
                    <a:cubicBezTo>
                      <a:pt x="25150" y="95199"/>
                      <a:pt x="20104" y="96567"/>
                      <a:pt x="15149" y="98390"/>
                    </a:cubicBezTo>
                    <a:cubicBezTo>
                      <a:pt x="10620" y="100062"/>
                      <a:pt x="6183" y="102099"/>
                      <a:pt x="2110" y="104713"/>
                    </a:cubicBezTo>
                    <a:lnTo>
                      <a:pt x="742" y="105625"/>
                    </a:lnTo>
                    <a:cubicBezTo>
                      <a:pt x="651" y="105716"/>
                      <a:pt x="590" y="105837"/>
                      <a:pt x="590" y="105989"/>
                    </a:cubicBezTo>
                    <a:cubicBezTo>
                      <a:pt x="711" y="106385"/>
                      <a:pt x="499" y="106658"/>
                      <a:pt x="195" y="106932"/>
                    </a:cubicBezTo>
                    <a:cubicBezTo>
                      <a:pt x="0" y="107126"/>
                      <a:pt x="253" y="107418"/>
                      <a:pt x="502" y="107418"/>
                    </a:cubicBezTo>
                    <a:cubicBezTo>
                      <a:pt x="564" y="107418"/>
                      <a:pt x="626" y="107400"/>
                      <a:pt x="681" y="107357"/>
                    </a:cubicBezTo>
                    <a:cubicBezTo>
                      <a:pt x="1114" y="107006"/>
                      <a:pt x="1354" y="106582"/>
                      <a:pt x="1295" y="106043"/>
                    </a:cubicBezTo>
                    <a:lnTo>
                      <a:pt x="1295" y="106043"/>
                    </a:lnTo>
                    <a:cubicBezTo>
                      <a:pt x="5105" y="103457"/>
                      <a:pt x="9293" y="101342"/>
                      <a:pt x="13599" y="99667"/>
                    </a:cubicBezTo>
                    <a:cubicBezTo>
                      <a:pt x="18341" y="97783"/>
                      <a:pt x="23295" y="96324"/>
                      <a:pt x="28311" y="95290"/>
                    </a:cubicBezTo>
                    <a:cubicBezTo>
                      <a:pt x="33296" y="94287"/>
                      <a:pt x="38341" y="93679"/>
                      <a:pt x="43417" y="93588"/>
                    </a:cubicBezTo>
                    <a:cubicBezTo>
                      <a:pt x="43602" y="93587"/>
                      <a:pt x="43787" y="93586"/>
                      <a:pt x="43972" y="93586"/>
                    </a:cubicBezTo>
                    <a:cubicBezTo>
                      <a:pt x="48348" y="93586"/>
                      <a:pt x="52744" y="93941"/>
                      <a:pt x="56943" y="95108"/>
                    </a:cubicBezTo>
                    <a:cubicBezTo>
                      <a:pt x="60591" y="96111"/>
                      <a:pt x="64208" y="97722"/>
                      <a:pt x="66944" y="100397"/>
                    </a:cubicBezTo>
                    <a:cubicBezTo>
                      <a:pt x="67248" y="100701"/>
                      <a:pt x="67552" y="101035"/>
                      <a:pt x="67855" y="101339"/>
                    </a:cubicBezTo>
                    <a:cubicBezTo>
                      <a:pt x="67911" y="101395"/>
                      <a:pt x="67979" y="101419"/>
                      <a:pt x="68046" y="101419"/>
                    </a:cubicBezTo>
                    <a:cubicBezTo>
                      <a:pt x="68196" y="101419"/>
                      <a:pt x="68342" y="101295"/>
                      <a:pt x="68342" y="101126"/>
                    </a:cubicBezTo>
                    <a:lnTo>
                      <a:pt x="68342" y="98421"/>
                    </a:lnTo>
                    <a:lnTo>
                      <a:pt x="68342" y="91096"/>
                    </a:lnTo>
                    <a:lnTo>
                      <a:pt x="68342" y="80244"/>
                    </a:lnTo>
                    <a:lnTo>
                      <a:pt x="68342" y="66992"/>
                    </a:lnTo>
                    <a:lnTo>
                      <a:pt x="68342" y="52493"/>
                    </a:lnTo>
                    <a:lnTo>
                      <a:pt x="68342" y="37903"/>
                    </a:lnTo>
                    <a:lnTo>
                      <a:pt x="68342" y="24225"/>
                    </a:lnTo>
                    <a:lnTo>
                      <a:pt x="68342" y="12675"/>
                    </a:lnTo>
                    <a:lnTo>
                      <a:pt x="68342" y="4377"/>
                    </a:lnTo>
                    <a:cubicBezTo>
                      <a:pt x="68342" y="3100"/>
                      <a:pt x="68372" y="1763"/>
                      <a:pt x="68342" y="456"/>
                    </a:cubicBezTo>
                    <a:lnTo>
                      <a:pt x="68342" y="274"/>
                    </a:lnTo>
                    <a:cubicBezTo>
                      <a:pt x="68342" y="91"/>
                      <a:pt x="68197" y="0"/>
                      <a:pt x="680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4" name="Google Shape;11864;p63"/>
              <p:cNvSpPr/>
              <p:nvPr/>
            </p:nvSpPr>
            <p:spPr>
              <a:xfrm>
                <a:off x="1948625" y="1622075"/>
                <a:ext cx="1834400" cy="27287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109148" extrusionOk="0">
                    <a:moveTo>
                      <a:pt x="403" y="1"/>
                    </a:moveTo>
                    <a:cubicBezTo>
                      <a:pt x="236" y="1"/>
                      <a:pt x="62" y="130"/>
                      <a:pt x="62" y="388"/>
                    </a:cubicBezTo>
                    <a:lnTo>
                      <a:pt x="62" y="3063"/>
                    </a:lnTo>
                    <a:lnTo>
                      <a:pt x="62" y="10449"/>
                    </a:lnTo>
                    <a:lnTo>
                      <a:pt x="62" y="21361"/>
                    </a:lnTo>
                    <a:lnTo>
                      <a:pt x="62" y="34735"/>
                    </a:lnTo>
                    <a:lnTo>
                      <a:pt x="62" y="49325"/>
                    </a:lnTo>
                    <a:lnTo>
                      <a:pt x="62" y="64067"/>
                    </a:lnTo>
                    <a:lnTo>
                      <a:pt x="62" y="77776"/>
                    </a:lnTo>
                    <a:lnTo>
                      <a:pt x="62" y="89356"/>
                    </a:lnTo>
                    <a:lnTo>
                      <a:pt x="62" y="97715"/>
                    </a:lnTo>
                    <a:cubicBezTo>
                      <a:pt x="62" y="99052"/>
                      <a:pt x="1" y="100329"/>
                      <a:pt x="62" y="101667"/>
                    </a:cubicBezTo>
                    <a:lnTo>
                      <a:pt x="62" y="101818"/>
                    </a:lnTo>
                    <a:cubicBezTo>
                      <a:pt x="62" y="102010"/>
                      <a:pt x="225" y="102141"/>
                      <a:pt x="385" y="102141"/>
                    </a:cubicBezTo>
                    <a:cubicBezTo>
                      <a:pt x="454" y="102141"/>
                      <a:pt x="523" y="102117"/>
                      <a:pt x="578" y="102062"/>
                    </a:cubicBezTo>
                    <a:cubicBezTo>
                      <a:pt x="3101" y="99204"/>
                      <a:pt x="6505" y="97381"/>
                      <a:pt x="10031" y="96226"/>
                    </a:cubicBezTo>
                    <a:cubicBezTo>
                      <a:pt x="14287" y="94858"/>
                      <a:pt x="18816" y="94341"/>
                      <a:pt x="23253" y="94311"/>
                    </a:cubicBezTo>
                    <a:cubicBezTo>
                      <a:pt x="23654" y="94303"/>
                      <a:pt x="24054" y="94300"/>
                      <a:pt x="24454" y="94300"/>
                    </a:cubicBezTo>
                    <a:cubicBezTo>
                      <a:pt x="29069" y="94300"/>
                      <a:pt x="33679" y="94779"/>
                      <a:pt x="38239" y="95618"/>
                    </a:cubicBezTo>
                    <a:cubicBezTo>
                      <a:pt x="43284" y="96530"/>
                      <a:pt x="48269" y="97897"/>
                      <a:pt x="53102" y="99691"/>
                    </a:cubicBezTo>
                    <a:cubicBezTo>
                      <a:pt x="57570" y="101363"/>
                      <a:pt x="61947" y="103369"/>
                      <a:pt x="65959" y="105952"/>
                    </a:cubicBezTo>
                    <a:cubicBezTo>
                      <a:pt x="66347" y="106210"/>
                      <a:pt x="66734" y="106469"/>
                      <a:pt x="67103" y="106727"/>
                    </a:cubicBezTo>
                    <a:lnTo>
                      <a:pt x="67103" y="106727"/>
                    </a:lnTo>
                    <a:cubicBezTo>
                      <a:pt x="67001" y="107526"/>
                      <a:pt x="67809" y="108042"/>
                      <a:pt x="68513" y="108323"/>
                    </a:cubicBezTo>
                    <a:cubicBezTo>
                      <a:pt x="69911" y="108870"/>
                      <a:pt x="71522" y="109083"/>
                      <a:pt x="73011" y="109144"/>
                    </a:cubicBezTo>
                    <a:cubicBezTo>
                      <a:pt x="73028" y="109147"/>
                      <a:pt x="73044" y="109148"/>
                      <a:pt x="73059" y="109148"/>
                    </a:cubicBezTo>
                    <a:cubicBezTo>
                      <a:pt x="73375" y="109148"/>
                      <a:pt x="73359" y="108565"/>
                      <a:pt x="73011" y="108536"/>
                    </a:cubicBezTo>
                    <a:cubicBezTo>
                      <a:pt x="71735" y="108475"/>
                      <a:pt x="70488" y="108323"/>
                      <a:pt x="69303" y="107928"/>
                    </a:cubicBezTo>
                    <a:cubicBezTo>
                      <a:pt x="68817" y="107776"/>
                      <a:pt x="67540" y="107411"/>
                      <a:pt x="67753" y="106651"/>
                    </a:cubicBezTo>
                    <a:cubicBezTo>
                      <a:pt x="67783" y="106499"/>
                      <a:pt x="67722" y="106378"/>
                      <a:pt x="67601" y="106287"/>
                    </a:cubicBezTo>
                    <a:cubicBezTo>
                      <a:pt x="63680" y="103612"/>
                      <a:pt x="59394" y="101484"/>
                      <a:pt x="54987" y="99721"/>
                    </a:cubicBezTo>
                    <a:cubicBezTo>
                      <a:pt x="50154" y="97837"/>
                      <a:pt x="45138" y="96347"/>
                      <a:pt x="40062" y="95314"/>
                    </a:cubicBezTo>
                    <a:cubicBezTo>
                      <a:pt x="35047" y="94280"/>
                      <a:pt x="29910" y="93672"/>
                      <a:pt x="24773" y="93642"/>
                    </a:cubicBezTo>
                    <a:cubicBezTo>
                      <a:pt x="24601" y="93641"/>
                      <a:pt x="24429" y="93640"/>
                      <a:pt x="24256" y="93640"/>
                    </a:cubicBezTo>
                    <a:cubicBezTo>
                      <a:pt x="19837" y="93640"/>
                      <a:pt x="15396" y="94024"/>
                      <a:pt x="11095" y="95253"/>
                    </a:cubicBezTo>
                    <a:cubicBezTo>
                      <a:pt x="7417" y="96256"/>
                      <a:pt x="3800" y="97928"/>
                      <a:pt x="1065" y="100603"/>
                    </a:cubicBezTo>
                    <a:cubicBezTo>
                      <a:pt x="946" y="100721"/>
                      <a:pt x="822" y="100845"/>
                      <a:pt x="700" y="100973"/>
                    </a:cubicBezTo>
                    <a:lnTo>
                      <a:pt x="700" y="100973"/>
                    </a:lnTo>
                    <a:lnTo>
                      <a:pt x="700" y="99113"/>
                    </a:lnTo>
                    <a:lnTo>
                      <a:pt x="700" y="91758"/>
                    </a:lnTo>
                    <a:lnTo>
                      <a:pt x="700" y="80846"/>
                    </a:lnTo>
                    <a:lnTo>
                      <a:pt x="700" y="67471"/>
                    </a:lnTo>
                    <a:lnTo>
                      <a:pt x="700" y="52882"/>
                    </a:lnTo>
                    <a:lnTo>
                      <a:pt x="700" y="38140"/>
                    </a:lnTo>
                    <a:lnTo>
                      <a:pt x="700" y="24431"/>
                    </a:lnTo>
                    <a:lnTo>
                      <a:pt x="700" y="12851"/>
                    </a:lnTo>
                    <a:lnTo>
                      <a:pt x="700" y="4492"/>
                    </a:lnTo>
                    <a:cubicBezTo>
                      <a:pt x="700" y="3154"/>
                      <a:pt x="730" y="1847"/>
                      <a:pt x="700" y="540"/>
                    </a:cubicBezTo>
                    <a:lnTo>
                      <a:pt x="700" y="388"/>
                    </a:lnTo>
                    <a:cubicBezTo>
                      <a:pt x="730" y="130"/>
                      <a:pt x="571" y="1"/>
                      <a:pt x="4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5" name="Google Shape;11865;p63"/>
              <p:cNvSpPr/>
              <p:nvPr/>
            </p:nvSpPr>
            <p:spPr>
              <a:xfrm>
                <a:off x="3883825" y="1449675"/>
                <a:ext cx="1688750" cy="2748775"/>
              </a:xfrm>
              <a:custGeom>
                <a:avLst/>
                <a:gdLst/>
                <a:ahLst/>
                <a:cxnLst/>
                <a:rect l="l" t="t" r="r" b="b"/>
                <a:pathLst>
                  <a:path w="67550" h="109951" extrusionOk="0">
                    <a:moveTo>
                      <a:pt x="50424" y="0"/>
                    </a:moveTo>
                    <a:cubicBezTo>
                      <a:pt x="44972" y="0"/>
                      <a:pt x="39515" y="493"/>
                      <a:pt x="34145" y="1418"/>
                    </a:cubicBezTo>
                    <a:cubicBezTo>
                      <a:pt x="25543" y="2938"/>
                      <a:pt x="17063" y="5552"/>
                      <a:pt x="9038" y="9047"/>
                    </a:cubicBezTo>
                    <a:cubicBezTo>
                      <a:pt x="6090" y="10354"/>
                      <a:pt x="3141" y="11783"/>
                      <a:pt x="315" y="13364"/>
                    </a:cubicBezTo>
                    <a:cubicBezTo>
                      <a:pt x="1" y="13520"/>
                      <a:pt x="227" y="13947"/>
                      <a:pt x="509" y="13947"/>
                    </a:cubicBezTo>
                    <a:cubicBezTo>
                      <a:pt x="555" y="13947"/>
                      <a:pt x="602" y="13936"/>
                      <a:pt x="649" y="13911"/>
                    </a:cubicBezTo>
                    <a:cubicBezTo>
                      <a:pt x="6454" y="10689"/>
                      <a:pt x="12564" y="8014"/>
                      <a:pt x="18886" y="5947"/>
                    </a:cubicBezTo>
                    <a:cubicBezTo>
                      <a:pt x="28187" y="2816"/>
                      <a:pt x="37944" y="932"/>
                      <a:pt x="47793" y="628"/>
                    </a:cubicBezTo>
                    <a:cubicBezTo>
                      <a:pt x="48708" y="598"/>
                      <a:pt x="49624" y="583"/>
                      <a:pt x="50540" y="583"/>
                    </a:cubicBezTo>
                    <a:cubicBezTo>
                      <a:pt x="56052" y="583"/>
                      <a:pt x="61547" y="1123"/>
                      <a:pt x="66912" y="2167"/>
                    </a:cubicBezTo>
                    <a:lnTo>
                      <a:pt x="66912" y="2167"/>
                    </a:lnTo>
                    <a:lnTo>
                      <a:pt x="66912" y="4610"/>
                    </a:lnTo>
                    <a:lnTo>
                      <a:pt x="66912" y="11783"/>
                    </a:lnTo>
                    <a:lnTo>
                      <a:pt x="66912" y="22421"/>
                    </a:lnTo>
                    <a:lnTo>
                      <a:pt x="66912" y="35400"/>
                    </a:lnTo>
                    <a:lnTo>
                      <a:pt x="66912" y="49565"/>
                    </a:lnTo>
                    <a:lnTo>
                      <a:pt x="66912" y="63911"/>
                    </a:lnTo>
                    <a:lnTo>
                      <a:pt x="66912" y="77255"/>
                    </a:lnTo>
                    <a:lnTo>
                      <a:pt x="66912" y="88593"/>
                    </a:lnTo>
                    <a:lnTo>
                      <a:pt x="66912" y="96678"/>
                    </a:lnTo>
                    <a:lnTo>
                      <a:pt x="66912" y="99170"/>
                    </a:lnTo>
                    <a:cubicBezTo>
                      <a:pt x="66912" y="99480"/>
                      <a:pt x="66879" y="99822"/>
                      <a:pt x="66885" y="100149"/>
                    </a:cubicBezTo>
                    <a:lnTo>
                      <a:pt x="66885" y="100149"/>
                    </a:lnTo>
                    <a:cubicBezTo>
                      <a:pt x="66086" y="99776"/>
                      <a:pt x="65248" y="99468"/>
                      <a:pt x="64389" y="99140"/>
                    </a:cubicBezTo>
                    <a:cubicBezTo>
                      <a:pt x="61714" y="98167"/>
                      <a:pt x="58887" y="97468"/>
                      <a:pt x="56030" y="97012"/>
                    </a:cubicBezTo>
                    <a:cubicBezTo>
                      <a:pt x="52601" y="96437"/>
                      <a:pt x="49096" y="96164"/>
                      <a:pt x="45605" y="96164"/>
                    </a:cubicBezTo>
                    <a:cubicBezTo>
                      <a:pt x="44671" y="96164"/>
                      <a:pt x="43738" y="96183"/>
                      <a:pt x="42808" y="96222"/>
                    </a:cubicBezTo>
                    <a:cubicBezTo>
                      <a:pt x="36881" y="96495"/>
                      <a:pt x="31014" y="97468"/>
                      <a:pt x="25300" y="99079"/>
                    </a:cubicBezTo>
                    <a:cubicBezTo>
                      <a:pt x="17944" y="101116"/>
                      <a:pt x="10831" y="104155"/>
                      <a:pt x="4053" y="107803"/>
                    </a:cubicBezTo>
                    <a:lnTo>
                      <a:pt x="1226" y="109414"/>
                    </a:lnTo>
                    <a:cubicBezTo>
                      <a:pt x="922" y="109566"/>
                      <a:pt x="1083" y="109950"/>
                      <a:pt x="1357" y="109950"/>
                    </a:cubicBezTo>
                    <a:cubicBezTo>
                      <a:pt x="1411" y="109950"/>
                      <a:pt x="1470" y="109935"/>
                      <a:pt x="1530" y="109900"/>
                    </a:cubicBezTo>
                    <a:cubicBezTo>
                      <a:pt x="8369" y="105948"/>
                      <a:pt x="15573" y="102635"/>
                      <a:pt x="23111" y="100325"/>
                    </a:cubicBezTo>
                    <a:cubicBezTo>
                      <a:pt x="28917" y="98532"/>
                      <a:pt x="34905" y="97316"/>
                      <a:pt x="40984" y="96891"/>
                    </a:cubicBezTo>
                    <a:cubicBezTo>
                      <a:pt x="42554" y="96786"/>
                      <a:pt x="44125" y="96732"/>
                      <a:pt x="45694" y="96732"/>
                    </a:cubicBezTo>
                    <a:cubicBezTo>
                      <a:pt x="48681" y="96732"/>
                      <a:pt x="51663" y="96928"/>
                      <a:pt x="54632" y="97347"/>
                    </a:cubicBezTo>
                    <a:cubicBezTo>
                      <a:pt x="57641" y="97802"/>
                      <a:pt x="60589" y="98471"/>
                      <a:pt x="63477" y="99444"/>
                    </a:cubicBezTo>
                    <a:cubicBezTo>
                      <a:pt x="64297" y="99717"/>
                      <a:pt x="65149" y="100052"/>
                      <a:pt x="65908" y="100356"/>
                    </a:cubicBezTo>
                    <a:cubicBezTo>
                      <a:pt x="66304" y="100508"/>
                      <a:pt x="66638" y="100751"/>
                      <a:pt x="67033" y="100842"/>
                    </a:cubicBezTo>
                    <a:cubicBezTo>
                      <a:pt x="67033" y="100842"/>
                      <a:pt x="67064" y="100842"/>
                      <a:pt x="67064" y="100903"/>
                    </a:cubicBezTo>
                    <a:cubicBezTo>
                      <a:pt x="67101" y="100921"/>
                      <a:pt x="67141" y="100930"/>
                      <a:pt x="67183" y="100930"/>
                    </a:cubicBezTo>
                    <a:cubicBezTo>
                      <a:pt x="67346" y="100930"/>
                      <a:pt x="67519" y="100799"/>
                      <a:pt x="67519" y="100629"/>
                    </a:cubicBezTo>
                    <a:lnTo>
                      <a:pt x="67519" y="97954"/>
                    </a:lnTo>
                    <a:lnTo>
                      <a:pt x="67519" y="90781"/>
                    </a:lnTo>
                    <a:lnTo>
                      <a:pt x="67519" y="80143"/>
                    </a:lnTo>
                    <a:lnTo>
                      <a:pt x="67519" y="67194"/>
                    </a:lnTo>
                    <a:lnTo>
                      <a:pt x="67519" y="53030"/>
                    </a:lnTo>
                    <a:lnTo>
                      <a:pt x="67519" y="38653"/>
                    </a:lnTo>
                    <a:lnTo>
                      <a:pt x="67519" y="25309"/>
                    </a:lnTo>
                    <a:lnTo>
                      <a:pt x="67519" y="14002"/>
                    </a:lnTo>
                    <a:lnTo>
                      <a:pt x="67519" y="5917"/>
                    </a:lnTo>
                    <a:cubicBezTo>
                      <a:pt x="67519" y="4610"/>
                      <a:pt x="67550" y="3333"/>
                      <a:pt x="67519" y="2056"/>
                    </a:cubicBezTo>
                    <a:lnTo>
                      <a:pt x="67519" y="1904"/>
                    </a:lnTo>
                    <a:cubicBezTo>
                      <a:pt x="67519" y="1813"/>
                      <a:pt x="67428" y="1661"/>
                      <a:pt x="67276" y="1661"/>
                    </a:cubicBezTo>
                    <a:cubicBezTo>
                      <a:pt x="61735" y="531"/>
                      <a:pt x="56083" y="0"/>
                      <a:pt x="504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6" name="Google Shape;11866;p63"/>
              <p:cNvSpPr/>
              <p:nvPr/>
            </p:nvSpPr>
            <p:spPr>
              <a:xfrm>
                <a:off x="3917450" y="3896425"/>
                <a:ext cx="1646625" cy="329525"/>
              </a:xfrm>
              <a:custGeom>
                <a:avLst/>
                <a:gdLst/>
                <a:ahLst/>
                <a:cxnLst/>
                <a:rect l="l" t="t" r="r" b="b"/>
                <a:pathLst>
                  <a:path w="65865" h="13181" extrusionOk="0">
                    <a:moveTo>
                      <a:pt x="44744" y="0"/>
                    </a:moveTo>
                    <a:cubicBezTo>
                      <a:pt x="43118" y="0"/>
                      <a:pt x="41494" y="63"/>
                      <a:pt x="39882" y="176"/>
                    </a:cubicBezTo>
                    <a:cubicBezTo>
                      <a:pt x="35475" y="480"/>
                      <a:pt x="31067" y="1148"/>
                      <a:pt x="26751" y="2182"/>
                    </a:cubicBezTo>
                    <a:cubicBezTo>
                      <a:pt x="22435" y="3215"/>
                      <a:pt x="18210" y="4583"/>
                      <a:pt x="14076" y="6255"/>
                    </a:cubicBezTo>
                    <a:cubicBezTo>
                      <a:pt x="11979" y="7075"/>
                      <a:pt x="9942" y="7987"/>
                      <a:pt x="7875" y="8960"/>
                    </a:cubicBezTo>
                    <a:cubicBezTo>
                      <a:pt x="5809" y="9933"/>
                      <a:pt x="3772" y="10996"/>
                      <a:pt x="1736" y="12060"/>
                    </a:cubicBezTo>
                    <a:cubicBezTo>
                      <a:pt x="1188" y="12334"/>
                      <a:pt x="702" y="12577"/>
                      <a:pt x="155" y="12851"/>
                    </a:cubicBezTo>
                    <a:cubicBezTo>
                      <a:pt x="0" y="12928"/>
                      <a:pt x="130" y="13181"/>
                      <a:pt x="303" y="13181"/>
                    </a:cubicBezTo>
                    <a:cubicBezTo>
                      <a:pt x="334" y="13181"/>
                      <a:pt x="366" y="13173"/>
                      <a:pt x="398" y="13155"/>
                    </a:cubicBezTo>
                    <a:cubicBezTo>
                      <a:pt x="4319" y="10844"/>
                      <a:pt x="8453" y="8838"/>
                      <a:pt x="12648" y="7075"/>
                    </a:cubicBezTo>
                    <a:cubicBezTo>
                      <a:pt x="16660" y="5404"/>
                      <a:pt x="20854" y="3975"/>
                      <a:pt x="25049" y="2881"/>
                    </a:cubicBezTo>
                    <a:cubicBezTo>
                      <a:pt x="29365" y="1756"/>
                      <a:pt x="33712" y="996"/>
                      <a:pt x="38119" y="601"/>
                    </a:cubicBezTo>
                    <a:cubicBezTo>
                      <a:pt x="40293" y="388"/>
                      <a:pt x="42481" y="274"/>
                      <a:pt x="44666" y="274"/>
                    </a:cubicBezTo>
                    <a:cubicBezTo>
                      <a:pt x="46850" y="274"/>
                      <a:pt x="49031" y="388"/>
                      <a:pt x="51189" y="632"/>
                    </a:cubicBezTo>
                    <a:cubicBezTo>
                      <a:pt x="53347" y="905"/>
                      <a:pt x="55536" y="1270"/>
                      <a:pt x="57664" y="1817"/>
                    </a:cubicBezTo>
                    <a:cubicBezTo>
                      <a:pt x="59791" y="2334"/>
                      <a:pt x="61919" y="2972"/>
                      <a:pt x="63895" y="3884"/>
                    </a:cubicBezTo>
                    <a:cubicBezTo>
                      <a:pt x="64381" y="4127"/>
                      <a:pt x="64898" y="4340"/>
                      <a:pt x="65415" y="4613"/>
                    </a:cubicBezTo>
                    <a:cubicBezTo>
                      <a:pt x="65446" y="4629"/>
                      <a:pt x="65478" y="4636"/>
                      <a:pt x="65509" y="4636"/>
                    </a:cubicBezTo>
                    <a:cubicBezTo>
                      <a:pt x="65713" y="4636"/>
                      <a:pt x="65865" y="4328"/>
                      <a:pt x="65627" y="4249"/>
                    </a:cubicBezTo>
                    <a:cubicBezTo>
                      <a:pt x="61554" y="2486"/>
                      <a:pt x="57360" y="1239"/>
                      <a:pt x="52983" y="601"/>
                    </a:cubicBezTo>
                    <a:cubicBezTo>
                      <a:pt x="50267" y="180"/>
                      <a:pt x="47503" y="0"/>
                      <a:pt x="447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7" name="Google Shape;11867;p63"/>
              <p:cNvSpPr/>
              <p:nvPr/>
            </p:nvSpPr>
            <p:spPr>
              <a:xfrm>
                <a:off x="3928250" y="3929450"/>
                <a:ext cx="1645300" cy="333800"/>
              </a:xfrm>
              <a:custGeom>
                <a:avLst/>
                <a:gdLst/>
                <a:ahLst/>
                <a:cxnLst/>
                <a:rect l="l" t="t" r="r" b="b"/>
                <a:pathLst>
                  <a:path w="65812" h="13352" extrusionOk="0">
                    <a:moveTo>
                      <a:pt x="44168" y="0"/>
                    </a:moveTo>
                    <a:cubicBezTo>
                      <a:pt x="43210" y="0"/>
                      <a:pt x="42255" y="24"/>
                      <a:pt x="41304" y="70"/>
                    </a:cubicBezTo>
                    <a:cubicBezTo>
                      <a:pt x="36806" y="222"/>
                      <a:pt x="32368" y="770"/>
                      <a:pt x="27991" y="1742"/>
                    </a:cubicBezTo>
                    <a:cubicBezTo>
                      <a:pt x="23432" y="2715"/>
                      <a:pt x="18994" y="4113"/>
                      <a:pt x="14708" y="5846"/>
                    </a:cubicBezTo>
                    <a:cubicBezTo>
                      <a:pt x="10270" y="7609"/>
                      <a:pt x="5954" y="9706"/>
                      <a:pt x="1790" y="12107"/>
                    </a:cubicBezTo>
                    <a:cubicBezTo>
                      <a:pt x="1243" y="12411"/>
                      <a:pt x="726" y="12715"/>
                      <a:pt x="179" y="13049"/>
                    </a:cubicBezTo>
                    <a:cubicBezTo>
                      <a:pt x="1" y="13126"/>
                      <a:pt x="78" y="13351"/>
                      <a:pt x="215" y="13351"/>
                    </a:cubicBezTo>
                    <a:cubicBezTo>
                      <a:pt x="242" y="13351"/>
                      <a:pt x="271" y="13343"/>
                      <a:pt x="300" y="13323"/>
                    </a:cubicBezTo>
                    <a:cubicBezTo>
                      <a:pt x="4465" y="10891"/>
                      <a:pt x="8720" y="8703"/>
                      <a:pt x="13127" y="6818"/>
                    </a:cubicBezTo>
                    <a:cubicBezTo>
                      <a:pt x="17383" y="5055"/>
                      <a:pt x="21790" y="3566"/>
                      <a:pt x="26258" y="2472"/>
                    </a:cubicBezTo>
                    <a:cubicBezTo>
                      <a:pt x="30635" y="1377"/>
                      <a:pt x="35043" y="678"/>
                      <a:pt x="39511" y="405"/>
                    </a:cubicBezTo>
                    <a:cubicBezTo>
                      <a:pt x="40912" y="318"/>
                      <a:pt x="42316" y="274"/>
                      <a:pt x="43720" y="274"/>
                    </a:cubicBezTo>
                    <a:cubicBezTo>
                      <a:pt x="46733" y="274"/>
                      <a:pt x="49747" y="476"/>
                      <a:pt x="52733" y="891"/>
                    </a:cubicBezTo>
                    <a:cubicBezTo>
                      <a:pt x="54709" y="1165"/>
                      <a:pt x="56654" y="1590"/>
                      <a:pt x="58599" y="2107"/>
                    </a:cubicBezTo>
                    <a:cubicBezTo>
                      <a:pt x="60575" y="2654"/>
                      <a:pt x="62490" y="3323"/>
                      <a:pt x="64314" y="4295"/>
                    </a:cubicBezTo>
                    <a:cubicBezTo>
                      <a:pt x="64739" y="4508"/>
                      <a:pt x="65135" y="4751"/>
                      <a:pt x="65560" y="4964"/>
                    </a:cubicBezTo>
                    <a:cubicBezTo>
                      <a:pt x="65587" y="4986"/>
                      <a:pt x="65613" y="4995"/>
                      <a:pt x="65637" y="4995"/>
                    </a:cubicBezTo>
                    <a:cubicBezTo>
                      <a:pt x="65748" y="4995"/>
                      <a:pt x="65812" y="4801"/>
                      <a:pt x="65712" y="4751"/>
                    </a:cubicBezTo>
                    <a:cubicBezTo>
                      <a:pt x="64040" y="3718"/>
                      <a:pt x="62156" y="2958"/>
                      <a:pt x="60302" y="2350"/>
                    </a:cubicBezTo>
                    <a:cubicBezTo>
                      <a:pt x="58356" y="1712"/>
                      <a:pt x="56350" y="1195"/>
                      <a:pt x="54344" y="861"/>
                    </a:cubicBezTo>
                    <a:cubicBezTo>
                      <a:pt x="50979" y="292"/>
                      <a:pt x="47558" y="0"/>
                      <a:pt x="441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8" name="Google Shape;11868;p63"/>
              <p:cNvSpPr/>
              <p:nvPr/>
            </p:nvSpPr>
            <p:spPr>
              <a:xfrm>
                <a:off x="2026150" y="1448050"/>
                <a:ext cx="1744325" cy="2798775"/>
              </a:xfrm>
              <a:custGeom>
                <a:avLst/>
                <a:gdLst/>
                <a:ahLst/>
                <a:cxnLst/>
                <a:rect l="l" t="t" r="r" b="b"/>
                <a:pathLst>
                  <a:path w="69773" h="111951" extrusionOk="0">
                    <a:moveTo>
                      <a:pt x="17390" y="1"/>
                    </a:moveTo>
                    <a:cubicBezTo>
                      <a:pt x="11627" y="1"/>
                      <a:pt x="5894" y="550"/>
                      <a:pt x="243" y="1665"/>
                    </a:cubicBezTo>
                    <a:cubicBezTo>
                      <a:pt x="152" y="1726"/>
                      <a:pt x="30" y="1817"/>
                      <a:pt x="30" y="1939"/>
                    </a:cubicBezTo>
                    <a:lnTo>
                      <a:pt x="30" y="4614"/>
                    </a:lnTo>
                    <a:lnTo>
                      <a:pt x="30" y="11787"/>
                    </a:lnTo>
                    <a:lnTo>
                      <a:pt x="30" y="22426"/>
                    </a:lnTo>
                    <a:lnTo>
                      <a:pt x="30" y="35344"/>
                    </a:lnTo>
                    <a:lnTo>
                      <a:pt x="30" y="49538"/>
                    </a:lnTo>
                    <a:lnTo>
                      <a:pt x="30" y="63916"/>
                    </a:lnTo>
                    <a:lnTo>
                      <a:pt x="30" y="77259"/>
                    </a:lnTo>
                    <a:lnTo>
                      <a:pt x="30" y="88566"/>
                    </a:lnTo>
                    <a:lnTo>
                      <a:pt x="30" y="96712"/>
                    </a:lnTo>
                    <a:cubicBezTo>
                      <a:pt x="30" y="97989"/>
                      <a:pt x="0" y="99296"/>
                      <a:pt x="30" y="100542"/>
                    </a:cubicBezTo>
                    <a:lnTo>
                      <a:pt x="30" y="100694"/>
                    </a:lnTo>
                    <a:cubicBezTo>
                      <a:pt x="30" y="100870"/>
                      <a:pt x="217" y="100983"/>
                      <a:pt x="385" y="100983"/>
                    </a:cubicBezTo>
                    <a:cubicBezTo>
                      <a:pt x="420" y="100983"/>
                      <a:pt x="455" y="100978"/>
                      <a:pt x="486" y="100968"/>
                    </a:cubicBezTo>
                    <a:cubicBezTo>
                      <a:pt x="1429" y="100421"/>
                      <a:pt x="2462" y="100086"/>
                      <a:pt x="3496" y="99691"/>
                    </a:cubicBezTo>
                    <a:cubicBezTo>
                      <a:pt x="6292" y="98719"/>
                      <a:pt x="9180" y="98019"/>
                      <a:pt x="12098" y="97533"/>
                    </a:cubicBezTo>
                    <a:cubicBezTo>
                      <a:pt x="15259" y="97027"/>
                      <a:pt x="18464" y="96785"/>
                      <a:pt x="21662" y="96785"/>
                    </a:cubicBezTo>
                    <a:cubicBezTo>
                      <a:pt x="23077" y="96785"/>
                      <a:pt x="24490" y="96832"/>
                      <a:pt x="25897" y="96925"/>
                    </a:cubicBezTo>
                    <a:cubicBezTo>
                      <a:pt x="32098" y="97320"/>
                      <a:pt x="38207" y="98475"/>
                      <a:pt x="44135" y="100299"/>
                    </a:cubicBezTo>
                    <a:cubicBezTo>
                      <a:pt x="51886" y="102670"/>
                      <a:pt x="59272" y="106044"/>
                      <a:pt x="66263" y="110117"/>
                    </a:cubicBezTo>
                    <a:cubicBezTo>
                      <a:pt x="67235" y="110694"/>
                      <a:pt x="68208" y="111302"/>
                      <a:pt x="69211" y="111910"/>
                    </a:cubicBezTo>
                    <a:cubicBezTo>
                      <a:pt x="69262" y="111938"/>
                      <a:pt x="69312" y="111950"/>
                      <a:pt x="69358" y="111950"/>
                    </a:cubicBezTo>
                    <a:cubicBezTo>
                      <a:pt x="69616" y="111950"/>
                      <a:pt x="69773" y="111574"/>
                      <a:pt x="69515" y="111393"/>
                    </a:cubicBezTo>
                    <a:cubicBezTo>
                      <a:pt x="62372" y="107047"/>
                      <a:pt x="54864" y="103278"/>
                      <a:pt x="46901" y="100603"/>
                    </a:cubicBezTo>
                    <a:cubicBezTo>
                      <a:pt x="40791" y="98567"/>
                      <a:pt x="34438" y="97108"/>
                      <a:pt x="27995" y="96560"/>
                    </a:cubicBezTo>
                    <a:cubicBezTo>
                      <a:pt x="25892" y="96375"/>
                      <a:pt x="23783" y="96276"/>
                      <a:pt x="21679" y="96276"/>
                    </a:cubicBezTo>
                    <a:cubicBezTo>
                      <a:pt x="18947" y="96276"/>
                      <a:pt x="16222" y="96443"/>
                      <a:pt x="13526" y="96804"/>
                    </a:cubicBezTo>
                    <a:cubicBezTo>
                      <a:pt x="10304" y="97229"/>
                      <a:pt x="7113" y="97928"/>
                      <a:pt x="4073" y="98931"/>
                    </a:cubicBezTo>
                    <a:cubicBezTo>
                      <a:pt x="3161" y="99235"/>
                      <a:pt x="2310" y="99600"/>
                      <a:pt x="1429" y="99934"/>
                    </a:cubicBezTo>
                    <a:cubicBezTo>
                      <a:pt x="1241" y="100028"/>
                      <a:pt x="938" y="100110"/>
                      <a:pt x="669" y="100217"/>
                    </a:cubicBezTo>
                    <a:lnTo>
                      <a:pt x="669" y="100217"/>
                    </a:lnTo>
                    <a:lnTo>
                      <a:pt x="669" y="98111"/>
                    </a:lnTo>
                    <a:lnTo>
                      <a:pt x="669" y="90937"/>
                    </a:lnTo>
                    <a:lnTo>
                      <a:pt x="669" y="80299"/>
                    </a:lnTo>
                    <a:lnTo>
                      <a:pt x="669" y="67381"/>
                    </a:lnTo>
                    <a:lnTo>
                      <a:pt x="669" y="53156"/>
                    </a:lnTo>
                    <a:lnTo>
                      <a:pt x="669" y="38809"/>
                    </a:lnTo>
                    <a:lnTo>
                      <a:pt x="669" y="25465"/>
                    </a:lnTo>
                    <a:lnTo>
                      <a:pt x="669" y="14128"/>
                    </a:lnTo>
                    <a:lnTo>
                      <a:pt x="669" y="6012"/>
                    </a:lnTo>
                    <a:lnTo>
                      <a:pt x="669" y="3459"/>
                    </a:lnTo>
                    <a:cubicBezTo>
                      <a:pt x="669" y="3057"/>
                      <a:pt x="696" y="2601"/>
                      <a:pt x="673" y="2193"/>
                    </a:cubicBezTo>
                    <a:lnTo>
                      <a:pt x="673" y="2193"/>
                    </a:lnTo>
                    <a:cubicBezTo>
                      <a:pt x="6167" y="1098"/>
                      <a:pt x="11745" y="576"/>
                      <a:pt x="17325" y="576"/>
                    </a:cubicBezTo>
                    <a:cubicBezTo>
                      <a:pt x="23706" y="576"/>
                      <a:pt x="30089" y="1259"/>
                      <a:pt x="36353" y="2547"/>
                    </a:cubicBezTo>
                    <a:cubicBezTo>
                      <a:pt x="45047" y="4340"/>
                      <a:pt x="53557" y="7258"/>
                      <a:pt x="61582" y="11149"/>
                    </a:cubicBezTo>
                    <a:cubicBezTo>
                      <a:pt x="64074" y="12365"/>
                      <a:pt x="66506" y="13641"/>
                      <a:pt x="68877" y="15040"/>
                    </a:cubicBezTo>
                    <a:cubicBezTo>
                      <a:pt x="68936" y="15082"/>
                      <a:pt x="68993" y="15101"/>
                      <a:pt x="69047" y="15101"/>
                    </a:cubicBezTo>
                    <a:cubicBezTo>
                      <a:pt x="69298" y="15101"/>
                      <a:pt x="69456" y="14698"/>
                      <a:pt x="69181" y="14523"/>
                    </a:cubicBezTo>
                    <a:cubicBezTo>
                      <a:pt x="63831" y="11301"/>
                      <a:pt x="58056" y="8656"/>
                      <a:pt x="52159" y="6468"/>
                    </a:cubicBezTo>
                    <a:cubicBezTo>
                      <a:pt x="42281" y="2820"/>
                      <a:pt x="31824" y="541"/>
                      <a:pt x="21307" y="85"/>
                    </a:cubicBezTo>
                    <a:cubicBezTo>
                      <a:pt x="20000" y="29"/>
                      <a:pt x="18694" y="1"/>
                      <a:pt x="173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69" name="Google Shape;11869;p63"/>
              <p:cNvSpPr/>
              <p:nvPr/>
            </p:nvSpPr>
            <p:spPr>
              <a:xfrm>
                <a:off x="2035250" y="3894950"/>
                <a:ext cx="1742025" cy="390575"/>
              </a:xfrm>
              <a:custGeom>
                <a:avLst/>
                <a:gdLst/>
                <a:ahLst/>
                <a:cxnLst/>
                <a:rect l="l" t="t" r="r" b="b"/>
                <a:pathLst>
                  <a:path w="69681" h="15623" extrusionOk="0">
                    <a:moveTo>
                      <a:pt x="21250" y="0"/>
                    </a:moveTo>
                    <a:cubicBezTo>
                      <a:pt x="19279" y="0"/>
                      <a:pt x="17310" y="92"/>
                      <a:pt x="15351" y="295"/>
                    </a:cubicBezTo>
                    <a:cubicBezTo>
                      <a:pt x="13071" y="539"/>
                      <a:pt x="10791" y="903"/>
                      <a:pt x="8542" y="1450"/>
                    </a:cubicBezTo>
                    <a:cubicBezTo>
                      <a:pt x="6262" y="1998"/>
                      <a:pt x="4043" y="2757"/>
                      <a:pt x="1825" y="3609"/>
                    </a:cubicBezTo>
                    <a:cubicBezTo>
                      <a:pt x="1308" y="3791"/>
                      <a:pt x="761" y="4034"/>
                      <a:pt x="244" y="4247"/>
                    </a:cubicBezTo>
                    <a:cubicBezTo>
                      <a:pt x="0" y="4355"/>
                      <a:pt x="143" y="4656"/>
                      <a:pt x="370" y="4656"/>
                    </a:cubicBezTo>
                    <a:cubicBezTo>
                      <a:pt x="398" y="4656"/>
                      <a:pt x="427" y="4652"/>
                      <a:pt x="457" y="4642"/>
                    </a:cubicBezTo>
                    <a:cubicBezTo>
                      <a:pt x="2615" y="3609"/>
                      <a:pt x="4834" y="2757"/>
                      <a:pt x="7113" y="2119"/>
                    </a:cubicBezTo>
                    <a:cubicBezTo>
                      <a:pt x="9363" y="1511"/>
                      <a:pt x="11642" y="1055"/>
                      <a:pt x="13922" y="751"/>
                    </a:cubicBezTo>
                    <a:cubicBezTo>
                      <a:pt x="16316" y="434"/>
                      <a:pt x="18734" y="291"/>
                      <a:pt x="21152" y="291"/>
                    </a:cubicBezTo>
                    <a:cubicBezTo>
                      <a:pt x="23369" y="291"/>
                      <a:pt x="25586" y="412"/>
                      <a:pt x="27783" y="630"/>
                    </a:cubicBezTo>
                    <a:cubicBezTo>
                      <a:pt x="32403" y="1086"/>
                      <a:pt x="37023" y="1906"/>
                      <a:pt x="41521" y="3153"/>
                    </a:cubicBezTo>
                    <a:cubicBezTo>
                      <a:pt x="46050" y="4399"/>
                      <a:pt x="50458" y="6040"/>
                      <a:pt x="54744" y="7925"/>
                    </a:cubicBezTo>
                    <a:cubicBezTo>
                      <a:pt x="56962" y="8928"/>
                      <a:pt x="59120" y="9961"/>
                      <a:pt x="61248" y="11055"/>
                    </a:cubicBezTo>
                    <a:cubicBezTo>
                      <a:pt x="63376" y="12150"/>
                      <a:pt x="65504" y="13244"/>
                      <a:pt x="67510" y="14581"/>
                    </a:cubicBezTo>
                    <a:cubicBezTo>
                      <a:pt x="68026" y="14916"/>
                      <a:pt x="68543" y="15280"/>
                      <a:pt x="69029" y="15584"/>
                    </a:cubicBezTo>
                    <a:cubicBezTo>
                      <a:pt x="69087" y="15611"/>
                      <a:pt x="69142" y="15623"/>
                      <a:pt x="69194" y="15623"/>
                    </a:cubicBezTo>
                    <a:cubicBezTo>
                      <a:pt x="69499" y="15623"/>
                      <a:pt x="69680" y="15215"/>
                      <a:pt x="69394" y="15007"/>
                    </a:cubicBezTo>
                    <a:cubicBezTo>
                      <a:pt x="68330" y="14369"/>
                      <a:pt x="67206" y="13882"/>
                      <a:pt x="66111" y="13274"/>
                    </a:cubicBezTo>
                    <a:lnTo>
                      <a:pt x="62920" y="11542"/>
                    </a:lnTo>
                    <a:cubicBezTo>
                      <a:pt x="60762" y="10417"/>
                      <a:pt x="58604" y="9353"/>
                      <a:pt x="56385" y="8320"/>
                    </a:cubicBezTo>
                    <a:cubicBezTo>
                      <a:pt x="52099" y="6344"/>
                      <a:pt x="47692" y="4612"/>
                      <a:pt x="43132" y="3274"/>
                    </a:cubicBezTo>
                    <a:cubicBezTo>
                      <a:pt x="38634" y="1937"/>
                      <a:pt x="34074" y="1025"/>
                      <a:pt x="29454" y="478"/>
                    </a:cubicBezTo>
                    <a:cubicBezTo>
                      <a:pt x="26732" y="177"/>
                      <a:pt x="23990" y="0"/>
                      <a:pt x="212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0" name="Google Shape;11870;p63"/>
              <p:cNvSpPr/>
              <p:nvPr/>
            </p:nvSpPr>
            <p:spPr>
              <a:xfrm>
                <a:off x="2027550" y="3928925"/>
                <a:ext cx="167162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66865" h="14010" extrusionOk="0">
                    <a:moveTo>
                      <a:pt x="22188" y="0"/>
                    </a:moveTo>
                    <a:cubicBezTo>
                      <a:pt x="19164" y="0"/>
                      <a:pt x="16145" y="203"/>
                      <a:pt x="13166" y="608"/>
                    </a:cubicBezTo>
                    <a:cubicBezTo>
                      <a:pt x="11130" y="882"/>
                      <a:pt x="9124" y="1307"/>
                      <a:pt x="7178" y="1824"/>
                    </a:cubicBezTo>
                    <a:cubicBezTo>
                      <a:pt x="5172" y="2402"/>
                      <a:pt x="3196" y="3070"/>
                      <a:pt x="1342" y="4043"/>
                    </a:cubicBezTo>
                    <a:cubicBezTo>
                      <a:pt x="917" y="4256"/>
                      <a:pt x="491" y="4499"/>
                      <a:pt x="126" y="4712"/>
                    </a:cubicBezTo>
                    <a:cubicBezTo>
                      <a:pt x="0" y="4813"/>
                      <a:pt x="84" y="4977"/>
                      <a:pt x="203" y="4977"/>
                    </a:cubicBezTo>
                    <a:cubicBezTo>
                      <a:pt x="227" y="4977"/>
                      <a:pt x="253" y="4970"/>
                      <a:pt x="278" y="4955"/>
                    </a:cubicBezTo>
                    <a:cubicBezTo>
                      <a:pt x="2011" y="3891"/>
                      <a:pt x="3956" y="3131"/>
                      <a:pt x="5902" y="2493"/>
                    </a:cubicBezTo>
                    <a:cubicBezTo>
                      <a:pt x="7847" y="1824"/>
                      <a:pt x="9853" y="1368"/>
                      <a:pt x="11890" y="1034"/>
                    </a:cubicBezTo>
                    <a:cubicBezTo>
                      <a:pt x="15233" y="476"/>
                      <a:pt x="18648" y="238"/>
                      <a:pt x="22052" y="238"/>
                    </a:cubicBezTo>
                    <a:cubicBezTo>
                      <a:pt x="23104" y="238"/>
                      <a:pt x="24155" y="261"/>
                      <a:pt x="25203" y="304"/>
                    </a:cubicBezTo>
                    <a:cubicBezTo>
                      <a:pt x="29762" y="517"/>
                      <a:pt x="34291" y="1216"/>
                      <a:pt x="38729" y="2219"/>
                    </a:cubicBezTo>
                    <a:cubicBezTo>
                      <a:pt x="43288" y="3283"/>
                      <a:pt x="47726" y="4712"/>
                      <a:pt x="52073" y="6505"/>
                    </a:cubicBezTo>
                    <a:cubicBezTo>
                      <a:pt x="56541" y="8359"/>
                      <a:pt x="60918" y="10578"/>
                      <a:pt x="65082" y="13040"/>
                    </a:cubicBezTo>
                    <a:cubicBezTo>
                      <a:pt x="65629" y="13344"/>
                      <a:pt x="66146" y="13678"/>
                      <a:pt x="66723" y="13952"/>
                    </a:cubicBezTo>
                    <a:cubicBezTo>
                      <a:pt x="66748" y="13993"/>
                      <a:pt x="66773" y="14010"/>
                      <a:pt x="66793" y="14010"/>
                    </a:cubicBezTo>
                    <a:cubicBezTo>
                      <a:pt x="66846" y="14010"/>
                      <a:pt x="66865" y="13889"/>
                      <a:pt x="66754" y="13800"/>
                    </a:cubicBezTo>
                    <a:cubicBezTo>
                      <a:pt x="65751" y="13070"/>
                      <a:pt x="64626" y="12432"/>
                      <a:pt x="63532" y="11824"/>
                    </a:cubicBezTo>
                    <a:cubicBezTo>
                      <a:pt x="62468" y="11216"/>
                      <a:pt x="61374" y="10608"/>
                      <a:pt x="60310" y="10031"/>
                    </a:cubicBezTo>
                    <a:cubicBezTo>
                      <a:pt x="58152" y="8906"/>
                      <a:pt x="55933" y="7842"/>
                      <a:pt x="53684" y="6900"/>
                    </a:cubicBezTo>
                    <a:cubicBezTo>
                      <a:pt x="49368" y="4985"/>
                      <a:pt x="44869" y="3465"/>
                      <a:pt x="40279" y="2280"/>
                    </a:cubicBezTo>
                    <a:cubicBezTo>
                      <a:pt x="35841" y="1155"/>
                      <a:pt x="31312" y="456"/>
                      <a:pt x="26723" y="152"/>
                    </a:cubicBezTo>
                    <a:cubicBezTo>
                      <a:pt x="25213" y="51"/>
                      <a:pt x="23700" y="0"/>
                      <a:pt x="221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1" name="Google Shape;11871;p63"/>
              <p:cNvSpPr/>
              <p:nvPr/>
            </p:nvSpPr>
            <p:spPr>
              <a:xfrm>
                <a:off x="3675875" y="1772750"/>
                <a:ext cx="359975" cy="2848450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13938" extrusionOk="0">
                    <a:moveTo>
                      <a:pt x="7963" y="789"/>
                    </a:moveTo>
                    <a:cubicBezTo>
                      <a:pt x="8109" y="789"/>
                      <a:pt x="8255" y="791"/>
                      <a:pt x="8401" y="794"/>
                    </a:cubicBezTo>
                    <a:lnTo>
                      <a:pt x="8401" y="794"/>
                    </a:lnTo>
                    <a:cubicBezTo>
                      <a:pt x="8012" y="8185"/>
                      <a:pt x="7624" y="15604"/>
                      <a:pt x="7295" y="22994"/>
                    </a:cubicBezTo>
                    <a:cubicBezTo>
                      <a:pt x="6961" y="30532"/>
                      <a:pt x="6687" y="38040"/>
                      <a:pt x="6535" y="45578"/>
                    </a:cubicBezTo>
                    <a:cubicBezTo>
                      <a:pt x="6383" y="52873"/>
                      <a:pt x="6353" y="60168"/>
                      <a:pt x="6535" y="67402"/>
                    </a:cubicBezTo>
                    <a:cubicBezTo>
                      <a:pt x="6718" y="74454"/>
                      <a:pt x="7143" y="81445"/>
                      <a:pt x="8085" y="88375"/>
                    </a:cubicBezTo>
                    <a:cubicBezTo>
                      <a:pt x="9028" y="95336"/>
                      <a:pt x="10517" y="102205"/>
                      <a:pt x="12736" y="108892"/>
                    </a:cubicBezTo>
                    <a:cubicBezTo>
                      <a:pt x="12924" y="109549"/>
                      <a:pt x="13148" y="110189"/>
                      <a:pt x="13380" y="110824"/>
                    </a:cubicBezTo>
                    <a:lnTo>
                      <a:pt x="13380" y="110824"/>
                    </a:lnTo>
                    <a:cubicBezTo>
                      <a:pt x="12760" y="110695"/>
                      <a:pt x="12132" y="110570"/>
                      <a:pt x="11520" y="110412"/>
                    </a:cubicBezTo>
                    <a:cubicBezTo>
                      <a:pt x="11064" y="110321"/>
                      <a:pt x="10608" y="110229"/>
                      <a:pt x="10092" y="110108"/>
                    </a:cubicBezTo>
                    <a:cubicBezTo>
                      <a:pt x="10005" y="110095"/>
                      <a:pt x="9928" y="110083"/>
                      <a:pt x="9851" y="110083"/>
                    </a:cubicBezTo>
                    <a:cubicBezTo>
                      <a:pt x="9739" y="110083"/>
                      <a:pt x="9628" y="110109"/>
                      <a:pt x="9484" y="110199"/>
                    </a:cubicBezTo>
                    <a:cubicBezTo>
                      <a:pt x="8785" y="110655"/>
                      <a:pt x="8085" y="111324"/>
                      <a:pt x="7447" y="111871"/>
                    </a:cubicBezTo>
                    <a:lnTo>
                      <a:pt x="6100" y="112971"/>
                    </a:lnTo>
                    <a:lnTo>
                      <a:pt x="6100" y="112971"/>
                    </a:lnTo>
                    <a:cubicBezTo>
                      <a:pt x="3305" y="98790"/>
                      <a:pt x="1695" y="84402"/>
                      <a:pt x="1064" y="69955"/>
                    </a:cubicBezTo>
                    <a:cubicBezTo>
                      <a:pt x="426" y="55426"/>
                      <a:pt x="669" y="40927"/>
                      <a:pt x="1490" y="26398"/>
                    </a:cubicBezTo>
                    <a:cubicBezTo>
                      <a:pt x="1943" y="18238"/>
                      <a:pt x="2637" y="10137"/>
                      <a:pt x="3212" y="1978"/>
                    </a:cubicBezTo>
                    <a:lnTo>
                      <a:pt x="3212" y="1978"/>
                    </a:lnTo>
                    <a:cubicBezTo>
                      <a:pt x="3252" y="2000"/>
                      <a:pt x="3297" y="2013"/>
                      <a:pt x="3343" y="2013"/>
                    </a:cubicBezTo>
                    <a:cubicBezTo>
                      <a:pt x="3394" y="2013"/>
                      <a:pt x="3447" y="1997"/>
                      <a:pt x="3496" y="1960"/>
                    </a:cubicBezTo>
                    <a:cubicBezTo>
                      <a:pt x="4164" y="1292"/>
                      <a:pt x="5167" y="1079"/>
                      <a:pt x="6049" y="927"/>
                    </a:cubicBezTo>
                    <a:cubicBezTo>
                      <a:pt x="6679" y="822"/>
                      <a:pt x="7324" y="789"/>
                      <a:pt x="7963" y="789"/>
                    </a:cubicBezTo>
                    <a:close/>
                    <a:moveTo>
                      <a:pt x="7940" y="1"/>
                    </a:moveTo>
                    <a:cubicBezTo>
                      <a:pt x="7170" y="1"/>
                      <a:pt x="6404" y="43"/>
                      <a:pt x="5654" y="197"/>
                    </a:cubicBezTo>
                    <a:cubicBezTo>
                      <a:pt x="4681" y="380"/>
                      <a:pt x="3860" y="927"/>
                      <a:pt x="3161" y="1596"/>
                    </a:cubicBezTo>
                    <a:cubicBezTo>
                      <a:pt x="3098" y="1651"/>
                      <a:pt x="3074" y="1714"/>
                      <a:pt x="3077" y="1774"/>
                    </a:cubicBezTo>
                    <a:lnTo>
                      <a:pt x="3077" y="1774"/>
                    </a:lnTo>
                    <a:cubicBezTo>
                      <a:pt x="3055" y="1797"/>
                      <a:pt x="3040" y="1828"/>
                      <a:pt x="3040" y="1869"/>
                    </a:cubicBezTo>
                    <a:cubicBezTo>
                      <a:pt x="2219" y="9255"/>
                      <a:pt x="1672" y="16611"/>
                      <a:pt x="1216" y="24028"/>
                    </a:cubicBezTo>
                    <a:cubicBezTo>
                      <a:pt x="760" y="31322"/>
                      <a:pt x="456" y="38617"/>
                      <a:pt x="304" y="45912"/>
                    </a:cubicBezTo>
                    <a:cubicBezTo>
                      <a:pt x="0" y="60472"/>
                      <a:pt x="456" y="75062"/>
                      <a:pt x="1976" y="89530"/>
                    </a:cubicBezTo>
                    <a:cubicBezTo>
                      <a:pt x="2797" y="97615"/>
                      <a:pt x="4012" y="105670"/>
                      <a:pt x="5623" y="113694"/>
                    </a:cubicBezTo>
                    <a:cubicBezTo>
                      <a:pt x="5642" y="113861"/>
                      <a:pt x="5773" y="113937"/>
                      <a:pt x="5921" y="113937"/>
                    </a:cubicBezTo>
                    <a:cubicBezTo>
                      <a:pt x="6016" y="113937"/>
                      <a:pt x="6118" y="113906"/>
                      <a:pt x="6201" y="113846"/>
                    </a:cubicBezTo>
                    <a:cubicBezTo>
                      <a:pt x="7435" y="112818"/>
                      <a:pt x="8726" y="111790"/>
                      <a:pt x="9964" y="110761"/>
                    </a:cubicBezTo>
                    <a:lnTo>
                      <a:pt x="9964" y="110761"/>
                    </a:lnTo>
                    <a:cubicBezTo>
                      <a:pt x="11263" y="111047"/>
                      <a:pt x="12562" y="111309"/>
                      <a:pt x="13861" y="111597"/>
                    </a:cubicBezTo>
                    <a:cubicBezTo>
                      <a:pt x="13878" y="111599"/>
                      <a:pt x="13896" y="111600"/>
                      <a:pt x="13915" y="111600"/>
                    </a:cubicBezTo>
                    <a:cubicBezTo>
                      <a:pt x="14146" y="111600"/>
                      <a:pt x="14399" y="111425"/>
                      <a:pt x="14286" y="111172"/>
                    </a:cubicBezTo>
                    <a:cubicBezTo>
                      <a:pt x="11885" y="104606"/>
                      <a:pt x="10244" y="97798"/>
                      <a:pt x="9180" y="90898"/>
                    </a:cubicBezTo>
                    <a:cubicBezTo>
                      <a:pt x="8085" y="83907"/>
                      <a:pt x="7599" y="76885"/>
                      <a:pt x="7326" y="69803"/>
                    </a:cubicBezTo>
                    <a:cubicBezTo>
                      <a:pt x="7113" y="62600"/>
                      <a:pt x="7143" y="55335"/>
                      <a:pt x="7265" y="48101"/>
                    </a:cubicBezTo>
                    <a:cubicBezTo>
                      <a:pt x="7356" y="40624"/>
                      <a:pt x="7629" y="33146"/>
                      <a:pt x="7933" y="25669"/>
                    </a:cubicBezTo>
                    <a:cubicBezTo>
                      <a:pt x="8237" y="18161"/>
                      <a:pt x="8633" y="10684"/>
                      <a:pt x="9028" y="3207"/>
                    </a:cubicBezTo>
                    <a:cubicBezTo>
                      <a:pt x="9088" y="2264"/>
                      <a:pt x="9149" y="1352"/>
                      <a:pt x="9180" y="380"/>
                    </a:cubicBezTo>
                    <a:cubicBezTo>
                      <a:pt x="9180" y="197"/>
                      <a:pt x="8997" y="15"/>
                      <a:pt x="8815" y="15"/>
                    </a:cubicBezTo>
                    <a:cubicBezTo>
                      <a:pt x="8523" y="7"/>
                      <a:pt x="8231" y="1"/>
                      <a:pt x="79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2" name="Google Shape;11872;p63"/>
              <p:cNvSpPr/>
              <p:nvPr/>
            </p:nvSpPr>
            <p:spPr>
              <a:xfrm>
                <a:off x="3736650" y="1818475"/>
                <a:ext cx="41825" cy="5280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21120" extrusionOk="0">
                    <a:moveTo>
                      <a:pt x="1590" y="0"/>
                    </a:moveTo>
                    <a:cubicBezTo>
                      <a:pt x="1561" y="0"/>
                      <a:pt x="1533" y="15"/>
                      <a:pt x="1521" y="40"/>
                    </a:cubicBezTo>
                    <a:cubicBezTo>
                      <a:pt x="1399" y="678"/>
                      <a:pt x="1399" y="1378"/>
                      <a:pt x="1338" y="2046"/>
                    </a:cubicBezTo>
                    <a:cubicBezTo>
                      <a:pt x="1277" y="2745"/>
                      <a:pt x="1217" y="3475"/>
                      <a:pt x="1186" y="4144"/>
                    </a:cubicBezTo>
                    <a:cubicBezTo>
                      <a:pt x="1065" y="5511"/>
                      <a:pt x="973" y="6849"/>
                      <a:pt x="882" y="8217"/>
                    </a:cubicBezTo>
                    <a:cubicBezTo>
                      <a:pt x="670" y="10952"/>
                      <a:pt x="457" y="13688"/>
                      <a:pt x="274" y="16454"/>
                    </a:cubicBezTo>
                    <a:cubicBezTo>
                      <a:pt x="153" y="18004"/>
                      <a:pt x="1" y="19524"/>
                      <a:pt x="1" y="21074"/>
                    </a:cubicBezTo>
                    <a:cubicBezTo>
                      <a:pt x="1" y="21104"/>
                      <a:pt x="16" y="21119"/>
                      <a:pt x="31" y="21119"/>
                    </a:cubicBezTo>
                    <a:cubicBezTo>
                      <a:pt x="46" y="21119"/>
                      <a:pt x="62" y="21104"/>
                      <a:pt x="62" y="21074"/>
                    </a:cubicBezTo>
                    <a:cubicBezTo>
                      <a:pt x="274" y="19736"/>
                      <a:pt x="335" y="18369"/>
                      <a:pt x="457" y="16970"/>
                    </a:cubicBezTo>
                    <a:cubicBezTo>
                      <a:pt x="578" y="15603"/>
                      <a:pt x="639" y="14235"/>
                      <a:pt x="761" y="12867"/>
                    </a:cubicBezTo>
                    <a:cubicBezTo>
                      <a:pt x="943" y="10192"/>
                      <a:pt x="1186" y="7457"/>
                      <a:pt x="1369" y="4751"/>
                    </a:cubicBezTo>
                    <a:cubicBezTo>
                      <a:pt x="1399" y="3992"/>
                      <a:pt x="1490" y="3232"/>
                      <a:pt x="1521" y="2472"/>
                    </a:cubicBezTo>
                    <a:cubicBezTo>
                      <a:pt x="1581" y="1682"/>
                      <a:pt x="1673" y="861"/>
                      <a:pt x="1673" y="101"/>
                    </a:cubicBezTo>
                    <a:cubicBezTo>
                      <a:pt x="1673" y="30"/>
                      <a:pt x="1631" y="0"/>
                      <a:pt x="1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3" name="Google Shape;11873;p63"/>
              <p:cNvSpPr/>
              <p:nvPr/>
            </p:nvSpPr>
            <p:spPr>
              <a:xfrm>
                <a:off x="3715375" y="2391925"/>
                <a:ext cx="21625" cy="9933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9733" extrusionOk="0">
                    <a:moveTo>
                      <a:pt x="829" y="0"/>
                    </a:moveTo>
                    <a:cubicBezTo>
                      <a:pt x="797" y="0"/>
                      <a:pt x="748" y="15"/>
                      <a:pt x="730" y="51"/>
                    </a:cubicBezTo>
                    <a:cubicBezTo>
                      <a:pt x="365" y="5188"/>
                      <a:pt x="153" y="10325"/>
                      <a:pt x="92" y="15431"/>
                    </a:cubicBezTo>
                    <a:cubicBezTo>
                      <a:pt x="1" y="20659"/>
                      <a:pt x="1" y="25887"/>
                      <a:pt x="62" y="31085"/>
                    </a:cubicBezTo>
                    <a:cubicBezTo>
                      <a:pt x="92" y="33942"/>
                      <a:pt x="62" y="36829"/>
                      <a:pt x="153" y="39687"/>
                    </a:cubicBezTo>
                    <a:cubicBezTo>
                      <a:pt x="153" y="39717"/>
                      <a:pt x="183" y="39732"/>
                      <a:pt x="214" y="39732"/>
                    </a:cubicBezTo>
                    <a:cubicBezTo>
                      <a:pt x="244" y="39732"/>
                      <a:pt x="274" y="39717"/>
                      <a:pt x="274" y="39687"/>
                    </a:cubicBezTo>
                    <a:cubicBezTo>
                      <a:pt x="305" y="37133"/>
                      <a:pt x="274" y="34580"/>
                      <a:pt x="244" y="32057"/>
                    </a:cubicBezTo>
                    <a:cubicBezTo>
                      <a:pt x="214" y="29474"/>
                      <a:pt x="214" y="26829"/>
                      <a:pt x="214" y="24246"/>
                    </a:cubicBezTo>
                    <a:cubicBezTo>
                      <a:pt x="214" y="19048"/>
                      <a:pt x="274" y="13820"/>
                      <a:pt x="426" y="8592"/>
                    </a:cubicBezTo>
                    <a:cubicBezTo>
                      <a:pt x="548" y="5765"/>
                      <a:pt x="669" y="2878"/>
                      <a:pt x="852" y="20"/>
                    </a:cubicBezTo>
                    <a:cubicBezTo>
                      <a:pt x="864" y="8"/>
                      <a:pt x="851" y="0"/>
                      <a:pt x="8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4" name="Google Shape;11874;p63"/>
              <p:cNvSpPr/>
              <p:nvPr/>
            </p:nvSpPr>
            <p:spPr>
              <a:xfrm>
                <a:off x="3718425" y="3428800"/>
                <a:ext cx="65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22" extrusionOk="0">
                    <a:moveTo>
                      <a:pt x="85" y="1"/>
                    </a:moveTo>
                    <a:cubicBezTo>
                      <a:pt x="57" y="1"/>
                      <a:pt x="31" y="23"/>
                      <a:pt x="31" y="66"/>
                    </a:cubicBezTo>
                    <a:cubicBezTo>
                      <a:pt x="0" y="704"/>
                      <a:pt x="0" y="1403"/>
                      <a:pt x="0" y="2041"/>
                    </a:cubicBezTo>
                    <a:cubicBezTo>
                      <a:pt x="0" y="2680"/>
                      <a:pt x="0" y="3348"/>
                      <a:pt x="122" y="3987"/>
                    </a:cubicBezTo>
                    <a:cubicBezTo>
                      <a:pt x="122" y="4012"/>
                      <a:pt x="149" y="4022"/>
                      <a:pt x="178" y="4022"/>
                    </a:cubicBezTo>
                    <a:cubicBezTo>
                      <a:pt x="218" y="4022"/>
                      <a:pt x="261" y="4004"/>
                      <a:pt x="243" y="3987"/>
                    </a:cubicBezTo>
                    <a:cubicBezTo>
                      <a:pt x="243" y="3348"/>
                      <a:pt x="152" y="2680"/>
                      <a:pt x="122" y="2041"/>
                    </a:cubicBezTo>
                    <a:cubicBezTo>
                      <a:pt x="122" y="1403"/>
                      <a:pt x="122" y="765"/>
                      <a:pt x="152" y="96"/>
                    </a:cubicBezTo>
                    <a:cubicBezTo>
                      <a:pt x="152" y="31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5" name="Google Shape;11875;p63"/>
              <p:cNvSpPr/>
              <p:nvPr/>
            </p:nvSpPr>
            <p:spPr>
              <a:xfrm>
                <a:off x="3719800" y="3588750"/>
                <a:ext cx="113075" cy="95030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38012" extrusionOk="0">
                    <a:moveTo>
                      <a:pt x="75" y="0"/>
                    </a:moveTo>
                    <a:cubicBezTo>
                      <a:pt x="38" y="0"/>
                      <a:pt x="1" y="15"/>
                      <a:pt x="37" y="51"/>
                    </a:cubicBezTo>
                    <a:cubicBezTo>
                      <a:pt x="249" y="5036"/>
                      <a:pt x="644" y="10021"/>
                      <a:pt x="1131" y="14975"/>
                    </a:cubicBezTo>
                    <a:cubicBezTo>
                      <a:pt x="1617" y="19899"/>
                      <a:pt x="2225" y="24793"/>
                      <a:pt x="2955" y="29656"/>
                    </a:cubicBezTo>
                    <a:cubicBezTo>
                      <a:pt x="3137" y="31054"/>
                      <a:pt x="3380" y="32422"/>
                      <a:pt x="3593" y="33790"/>
                    </a:cubicBezTo>
                    <a:cubicBezTo>
                      <a:pt x="3836" y="35158"/>
                      <a:pt x="4018" y="36556"/>
                      <a:pt x="4292" y="37924"/>
                    </a:cubicBezTo>
                    <a:cubicBezTo>
                      <a:pt x="4304" y="37985"/>
                      <a:pt x="4346" y="38012"/>
                      <a:pt x="4390" y="38012"/>
                    </a:cubicBezTo>
                    <a:cubicBezTo>
                      <a:pt x="4454" y="38012"/>
                      <a:pt x="4523" y="37954"/>
                      <a:pt x="4505" y="37863"/>
                    </a:cubicBezTo>
                    <a:cubicBezTo>
                      <a:pt x="4322" y="36647"/>
                      <a:pt x="4049" y="35431"/>
                      <a:pt x="3836" y="34185"/>
                    </a:cubicBezTo>
                    <a:cubicBezTo>
                      <a:pt x="3623" y="32969"/>
                      <a:pt x="3410" y="31693"/>
                      <a:pt x="3228" y="30477"/>
                    </a:cubicBezTo>
                    <a:cubicBezTo>
                      <a:pt x="2833" y="28015"/>
                      <a:pt x="2499" y="25583"/>
                      <a:pt x="2195" y="23121"/>
                    </a:cubicBezTo>
                    <a:cubicBezTo>
                      <a:pt x="1587" y="18227"/>
                      <a:pt x="1040" y="13273"/>
                      <a:pt x="675" y="8349"/>
                    </a:cubicBezTo>
                    <a:cubicBezTo>
                      <a:pt x="432" y="5552"/>
                      <a:pt x="280" y="2786"/>
                      <a:pt x="128" y="20"/>
                    </a:cubicBezTo>
                    <a:cubicBezTo>
                      <a:pt x="128" y="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6" name="Google Shape;11876;p63"/>
              <p:cNvSpPr/>
              <p:nvPr/>
            </p:nvSpPr>
            <p:spPr>
              <a:xfrm>
                <a:off x="3810100" y="4475075"/>
                <a:ext cx="2077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3071" extrusionOk="0">
                    <a:moveTo>
                      <a:pt x="3509" y="1"/>
                    </a:moveTo>
                    <a:cubicBezTo>
                      <a:pt x="3373" y="1"/>
                      <a:pt x="3268" y="60"/>
                      <a:pt x="3142" y="161"/>
                    </a:cubicBezTo>
                    <a:cubicBezTo>
                      <a:pt x="2990" y="282"/>
                      <a:pt x="2838" y="434"/>
                      <a:pt x="2686" y="525"/>
                    </a:cubicBezTo>
                    <a:cubicBezTo>
                      <a:pt x="2382" y="769"/>
                      <a:pt x="2109" y="981"/>
                      <a:pt x="1805" y="1225"/>
                    </a:cubicBezTo>
                    <a:cubicBezTo>
                      <a:pt x="1501" y="1468"/>
                      <a:pt x="1227" y="1680"/>
                      <a:pt x="923" y="1954"/>
                    </a:cubicBezTo>
                    <a:cubicBezTo>
                      <a:pt x="619" y="2167"/>
                      <a:pt x="285" y="2440"/>
                      <a:pt x="102" y="2744"/>
                    </a:cubicBezTo>
                    <a:cubicBezTo>
                      <a:pt x="1" y="2897"/>
                      <a:pt x="154" y="3070"/>
                      <a:pt x="331" y="3070"/>
                    </a:cubicBezTo>
                    <a:cubicBezTo>
                      <a:pt x="366" y="3070"/>
                      <a:pt x="402" y="3063"/>
                      <a:pt x="437" y="3048"/>
                    </a:cubicBezTo>
                    <a:cubicBezTo>
                      <a:pt x="741" y="2927"/>
                      <a:pt x="1014" y="2683"/>
                      <a:pt x="1227" y="2440"/>
                    </a:cubicBezTo>
                    <a:cubicBezTo>
                      <a:pt x="1501" y="2228"/>
                      <a:pt x="1774" y="1984"/>
                      <a:pt x="2078" y="1772"/>
                    </a:cubicBezTo>
                    <a:cubicBezTo>
                      <a:pt x="2552" y="1353"/>
                      <a:pt x="3052" y="961"/>
                      <a:pt x="3577" y="570"/>
                    </a:cubicBezTo>
                    <a:lnTo>
                      <a:pt x="3577" y="570"/>
                    </a:lnTo>
                    <a:cubicBezTo>
                      <a:pt x="3614" y="571"/>
                      <a:pt x="3652" y="571"/>
                      <a:pt x="3689" y="571"/>
                    </a:cubicBezTo>
                    <a:cubicBezTo>
                      <a:pt x="3780" y="571"/>
                      <a:pt x="3871" y="571"/>
                      <a:pt x="3963" y="586"/>
                    </a:cubicBezTo>
                    <a:lnTo>
                      <a:pt x="4540" y="708"/>
                    </a:lnTo>
                    <a:cubicBezTo>
                      <a:pt x="4935" y="769"/>
                      <a:pt x="5330" y="890"/>
                      <a:pt x="5726" y="951"/>
                    </a:cubicBezTo>
                    <a:cubicBezTo>
                      <a:pt x="6090" y="1042"/>
                      <a:pt x="6516" y="1164"/>
                      <a:pt x="6911" y="1225"/>
                    </a:cubicBezTo>
                    <a:cubicBezTo>
                      <a:pt x="7276" y="1316"/>
                      <a:pt x="7671" y="1468"/>
                      <a:pt x="8036" y="1498"/>
                    </a:cubicBezTo>
                    <a:cubicBezTo>
                      <a:pt x="8047" y="1499"/>
                      <a:pt x="8057" y="1500"/>
                      <a:pt x="8067" y="1500"/>
                    </a:cubicBezTo>
                    <a:cubicBezTo>
                      <a:pt x="8309" y="1500"/>
                      <a:pt x="8300" y="1160"/>
                      <a:pt x="8066" y="1073"/>
                    </a:cubicBezTo>
                    <a:cubicBezTo>
                      <a:pt x="7884" y="1012"/>
                      <a:pt x="7671" y="1012"/>
                      <a:pt x="7458" y="951"/>
                    </a:cubicBezTo>
                    <a:cubicBezTo>
                      <a:pt x="7276" y="921"/>
                      <a:pt x="7093" y="890"/>
                      <a:pt x="6941" y="829"/>
                    </a:cubicBezTo>
                    <a:cubicBezTo>
                      <a:pt x="6546" y="769"/>
                      <a:pt x="6182" y="647"/>
                      <a:pt x="5786" y="586"/>
                    </a:cubicBezTo>
                    <a:cubicBezTo>
                      <a:pt x="5422" y="495"/>
                      <a:pt x="5087" y="434"/>
                      <a:pt x="4692" y="343"/>
                    </a:cubicBezTo>
                    <a:cubicBezTo>
                      <a:pt x="4510" y="313"/>
                      <a:pt x="4327" y="282"/>
                      <a:pt x="4175" y="221"/>
                    </a:cubicBezTo>
                    <a:cubicBezTo>
                      <a:pt x="4084" y="191"/>
                      <a:pt x="3963" y="191"/>
                      <a:pt x="3902" y="161"/>
                    </a:cubicBezTo>
                    <a:cubicBezTo>
                      <a:pt x="3780" y="130"/>
                      <a:pt x="3719" y="39"/>
                      <a:pt x="3598" y="9"/>
                    </a:cubicBezTo>
                    <a:cubicBezTo>
                      <a:pt x="3567" y="3"/>
                      <a:pt x="3537" y="1"/>
                      <a:pt x="35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7" name="Google Shape;11877;p63"/>
              <p:cNvSpPr/>
              <p:nvPr/>
            </p:nvSpPr>
            <p:spPr>
              <a:xfrm>
                <a:off x="3852925" y="3929500"/>
                <a:ext cx="100750" cy="49835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9934" extrusionOk="0">
                    <a:moveTo>
                      <a:pt x="61" y="0"/>
                    </a:moveTo>
                    <a:cubicBezTo>
                      <a:pt x="23" y="0"/>
                      <a:pt x="0" y="23"/>
                      <a:pt x="31" y="68"/>
                    </a:cubicBezTo>
                    <a:cubicBezTo>
                      <a:pt x="517" y="5266"/>
                      <a:pt x="1399" y="10433"/>
                      <a:pt x="2645" y="15540"/>
                    </a:cubicBezTo>
                    <a:cubicBezTo>
                      <a:pt x="2827" y="16239"/>
                      <a:pt x="2979" y="16938"/>
                      <a:pt x="3222" y="17667"/>
                    </a:cubicBezTo>
                    <a:cubicBezTo>
                      <a:pt x="3405" y="18367"/>
                      <a:pt x="3587" y="19126"/>
                      <a:pt x="3830" y="19856"/>
                    </a:cubicBezTo>
                    <a:cubicBezTo>
                      <a:pt x="3844" y="19909"/>
                      <a:pt x="3886" y="19933"/>
                      <a:pt x="3927" y="19933"/>
                    </a:cubicBezTo>
                    <a:cubicBezTo>
                      <a:pt x="3980" y="19933"/>
                      <a:pt x="4030" y="19894"/>
                      <a:pt x="4013" y="19826"/>
                    </a:cubicBezTo>
                    <a:lnTo>
                      <a:pt x="3435" y="17880"/>
                    </a:lnTo>
                    <a:cubicBezTo>
                      <a:pt x="3283" y="17272"/>
                      <a:pt x="3101" y="16634"/>
                      <a:pt x="2949" y="16026"/>
                    </a:cubicBezTo>
                    <a:cubicBezTo>
                      <a:pt x="2645" y="14780"/>
                      <a:pt x="2341" y="13503"/>
                      <a:pt x="2067" y="12227"/>
                    </a:cubicBezTo>
                    <a:cubicBezTo>
                      <a:pt x="1490" y="9673"/>
                      <a:pt x="1034" y="7090"/>
                      <a:pt x="699" y="4506"/>
                    </a:cubicBezTo>
                    <a:cubicBezTo>
                      <a:pt x="517" y="3017"/>
                      <a:pt x="335" y="1558"/>
                      <a:pt x="183" y="68"/>
                    </a:cubicBezTo>
                    <a:cubicBezTo>
                      <a:pt x="152" y="23"/>
                      <a:pt x="99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8" name="Google Shape;11878;p63"/>
              <p:cNvSpPr/>
              <p:nvPr/>
            </p:nvSpPr>
            <p:spPr>
              <a:xfrm>
                <a:off x="3954750" y="4448675"/>
                <a:ext cx="114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55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2" y="244"/>
                      <a:pt x="122" y="396"/>
                      <a:pt x="152" y="548"/>
                    </a:cubicBezTo>
                    <a:cubicBezTo>
                      <a:pt x="152" y="609"/>
                      <a:pt x="213" y="700"/>
                      <a:pt x="213" y="761"/>
                    </a:cubicBezTo>
                    <a:cubicBezTo>
                      <a:pt x="213" y="852"/>
                      <a:pt x="213" y="943"/>
                      <a:pt x="274" y="1034"/>
                    </a:cubicBezTo>
                    <a:cubicBezTo>
                      <a:pt x="287" y="1047"/>
                      <a:pt x="310" y="1054"/>
                      <a:pt x="334" y="1054"/>
                    </a:cubicBezTo>
                    <a:cubicBezTo>
                      <a:pt x="369" y="1054"/>
                      <a:pt x="408" y="1040"/>
                      <a:pt x="426" y="1004"/>
                    </a:cubicBezTo>
                    <a:cubicBezTo>
                      <a:pt x="456" y="913"/>
                      <a:pt x="426" y="791"/>
                      <a:pt x="426" y="730"/>
                    </a:cubicBezTo>
                    <a:cubicBezTo>
                      <a:pt x="426" y="639"/>
                      <a:pt x="396" y="578"/>
                      <a:pt x="365" y="487"/>
                    </a:cubicBezTo>
                    <a:cubicBezTo>
                      <a:pt x="304" y="335"/>
                      <a:pt x="244" y="183"/>
                      <a:pt x="122" y="31"/>
                    </a:cubicBezTo>
                    <a:cubicBezTo>
                      <a:pt x="92" y="1"/>
                      <a:pt x="61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79" name="Google Shape;11879;p63"/>
              <p:cNvSpPr/>
              <p:nvPr/>
            </p:nvSpPr>
            <p:spPr>
              <a:xfrm>
                <a:off x="3828600" y="3643950"/>
                <a:ext cx="19775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9226" extrusionOk="0">
                    <a:moveTo>
                      <a:pt x="80" y="1"/>
                    </a:moveTo>
                    <a:cubicBezTo>
                      <a:pt x="39" y="1"/>
                      <a:pt x="1" y="31"/>
                      <a:pt x="1" y="92"/>
                    </a:cubicBezTo>
                    <a:cubicBezTo>
                      <a:pt x="92" y="1612"/>
                      <a:pt x="153" y="3132"/>
                      <a:pt x="274" y="4651"/>
                    </a:cubicBezTo>
                    <a:cubicBezTo>
                      <a:pt x="305" y="5411"/>
                      <a:pt x="396" y="6171"/>
                      <a:pt x="426" y="6931"/>
                    </a:cubicBezTo>
                    <a:cubicBezTo>
                      <a:pt x="457" y="7296"/>
                      <a:pt x="487" y="7691"/>
                      <a:pt x="487" y="8056"/>
                    </a:cubicBezTo>
                    <a:cubicBezTo>
                      <a:pt x="548" y="8421"/>
                      <a:pt x="548" y="8816"/>
                      <a:pt x="609" y="9180"/>
                    </a:cubicBezTo>
                    <a:cubicBezTo>
                      <a:pt x="624" y="9211"/>
                      <a:pt x="654" y="9226"/>
                      <a:pt x="685" y="9226"/>
                    </a:cubicBezTo>
                    <a:cubicBezTo>
                      <a:pt x="715" y="9226"/>
                      <a:pt x="745" y="9211"/>
                      <a:pt x="761" y="9180"/>
                    </a:cubicBezTo>
                    <a:cubicBezTo>
                      <a:pt x="791" y="8785"/>
                      <a:pt x="730" y="8421"/>
                      <a:pt x="669" y="8025"/>
                    </a:cubicBezTo>
                    <a:cubicBezTo>
                      <a:pt x="639" y="7661"/>
                      <a:pt x="609" y="7265"/>
                      <a:pt x="609" y="6901"/>
                    </a:cubicBezTo>
                    <a:cubicBezTo>
                      <a:pt x="548" y="6141"/>
                      <a:pt x="487" y="5381"/>
                      <a:pt x="457" y="4621"/>
                    </a:cubicBezTo>
                    <a:cubicBezTo>
                      <a:pt x="335" y="3101"/>
                      <a:pt x="274" y="1612"/>
                      <a:pt x="183" y="92"/>
                    </a:cubicBezTo>
                    <a:cubicBezTo>
                      <a:pt x="168" y="31"/>
                      <a:pt x="122" y="1"/>
                      <a:pt x="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0" name="Google Shape;11880;p63"/>
              <p:cNvSpPr/>
              <p:nvPr/>
            </p:nvSpPr>
            <p:spPr>
              <a:xfrm>
                <a:off x="3809600" y="2780425"/>
                <a:ext cx="11850" cy="77882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1153" extrusionOk="0">
                    <a:moveTo>
                      <a:pt x="397" y="1"/>
                    </a:moveTo>
                    <a:cubicBezTo>
                      <a:pt x="366" y="1"/>
                      <a:pt x="335" y="16"/>
                      <a:pt x="335" y="43"/>
                    </a:cubicBezTo>
                    <a:cubicBezTo>
                      <a:pt x="244" y="4055"/>
                      <a:pt x="122" y="8037"/>
                      <a:pt x="92" y="12019"/>
                    </a:cubicBezTo>
                    <a:cubicBezTo>
                      <a:pt x="1" y="16153"/>
                      <a:pt x="1" y="20317"/>
                      <a:pt x="92" y="24451"/>
                    </a:cubicBezTo>
                    <a:cubicBezTo>
                      <a:pt x="122" y="25575"/>
                      <a:pt x="122" y="26669"/>
                      <a:pt x="153" y="27825"/>
                    </a:cubicBezTo>
                    <a:cubicBezTo>
                      <a:pt x="183" y="28919"/>
                      <a:pt x="244" y="29983"/>
                      <a:pt x="335" y="31107"/>
                    </a:cubicBezTo>
                    <a:cubicBezTo>
                      <a:pt x="335" y="31138"/>
                      <a:pt x="366" y="31153"/>
                      <a:pt x="396" y="31153"/>
                    </a:cubicBezTo>
                    <a:cubicBezTo>
                      <a:pt x="426" y="31153"/>
                      <a:pt x="457" y="31138"/>
                      <a:pt x="457" y="31107"/>
                    </a:cubicBezTo>
                    <a:cubicBezTo>
                      <a:pt x="457" y="30104"/>
                      <a:pt x="426" y="29162"/>
                      <a:pt x="396" y="28189"/>
                    </a:cubicBezTo>
                    <a:cubicBezTo>
                      <a:pt x="335" y="27217"/>
                      <a:pt x="305" y="26183"/>
                      <a:pt x="305" y="25210"/>
                    </a:cubicBezTo>
                    <a:cubicBezTo>
                      <a:pt x="274" y="23144"/>
                      <a:pt x="244" y="21137"/>
                      <a:pt x="244" y="19071"/>
                    </a:cubicBezTo>
                    <a:cubicBezTo>
                      <a:pt x="244" y="14937"/>
                      <a:pt x="274" y="10803"/>
                      <a:pt x="335" y="6700"/>
                    </a:cubicBezTo>
                    <a:lnTo>
                      <a:pt x="457" y="73"/>
                    </a:lnTo>
                    <a:cubicBezTo>
                      <a:pt x="473" y="23"/>
                      <a:pt x="435" y="1"/>
                      <a:pt x="3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1" name="Google Shape;11881;p63"/>
              <p:cNvSpPr/>
              <p:nvPr/>
            </p:nvSpPr>
            <p:spPr>
              <a:xfrm>
                <a:off x="3817975" y="1810925"/>
                <a:ext cx="48650" cy="9194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36779" extrusionOk="0">
                    <a:moveTo>
                      <a:pt x="1869" y="0"/>
                    </a:moveTo>
                    <a:cubicBezTo>
                      <a:pt x="1832" y="0"/>
                      <a:pt x="1794" y="23"/>
                      <a:pt x="1794" y="69"/>
                    </a:cubicBezTo>
                    <a:cubicBezTo>
                      <a:pt x="1459" y="4780"/>
                      <a:pt x="1186" y="9491"/>
                      <a:pt x="912" y="14263"/>
                    </a:cubicBezTo>
                    <a:cubicBezTo>
                      <a:pt x="669" y="19157"/>
                      <a:pt x="426" y="24081"/>
                      <a:pt x="243" y="29005"/>
                    </a:cubicBezTo>
                    <a:cubicBezTo>
                      <a:pt x="122" y="31589"/>
                      <a:pt x="61" y="34172"/>
                      <a:pt x="0" y="36756"/>
                    </a:cubicBezTo>
                    <a:cubicBezTo>
                      <a:pt x="0" y="36771"/>
                      <a:pt x="23" y="36779"/>
                      <a:pt x="46" y="36779"/>
                    </a:cubicBezTo>
                    <a:cubicBezTo>
                      <a:pt x="69" y="36779"/>
                      <a:pt x="91" y="36771"/>
                      <a:pt x="91" y="36756"/>
                    </a:cubicBezTo>
                    <a:cubicBezTo>
                      <a:pt x="335" y="32045"/>
                      <a:pt x="456" y="27333"/>
                      <a:pt x="699" y="22653"/>
                    </a:cubicBezTo>
                    <a:cubicBezTo>
                      <a:pt x="912" y="17698"/>
                      <a:pt x="1186" y="12804"/>
                      <a:pt x="1459" y="7880"/>
                    </a:cubicBezTo>
                    <a:cubicBezTo>
                      <a:pt x="1611" y="5297"/>
                      <a:pt x="1763" y="2652"/>
                      <a:pt x="1945" y="69"/>
                    </a:cubicBezTo>
                    <a:cubicBezTo>
                      <a:pt x="1945" y="23"/>
                      <a:pt x="1907" y="0"/>
                      <a:pt x="1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2" name="Google Shape;11882;p63"/>
              <p:cNvSpPr/>
              <p:nvPr/>
            </p:nvSpPr>
            <p:spPr>
              <a:xfrm>
                <a:off x="3785300" y="1816225"/>
                <a:ext cx="1597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19" extrusionOk="0">
                    <a:moveTo>
                      <a:pt x="536" y="1"/>
                    </a:moveTo>
                    <a:cubicBezTo>
                      <a:pt x="494" y="1"/>
                      <a:pt x="456" y="24"/>
                      <a:pt x="456" y="69"/>
                    </a:cubicBezTo>
                    <a:cubicBezTo>
                      <a:pt x="304" y="1802"/>
                      <a:pt x="152" y="3595"/>
                      <a:pt x="0" y="5328"/>
                    </a:cubicBezTo>
                    <a:cubicBezTo>
                      <a:pt x="0" y="5389"/>
                      <a:pt x="38" y="5419"/>
                      <a:pt x="80" y="5419"/>
                    </a:cubicBezTo>
                    <a:cubicBezTo>
                      <a:pt x="122" y="5419"/>
                      <a:pt x="167" y="5389"/>
                      <a:pt x="183" y="5328"/>
                    </a:cubicBezTo>
                    <a:cubicBezTo>
                      <a:pt x="335" y="3595"/>
                      <a:pt x="486" y="1802"/>
                      <a:pt x="638" y="69"/>
                    </a:cubicBezTo>
                    <a:cubicBezTo>
                      <a:pt x="623" y="24"/>
                      <a:pt x="578" y="1"/>
                      <a:pt x="5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3" name="Google Shape;11883;p63"/>
              <p:cNvSpPr/>
              <p:nvPr/>
            </p:nvSpPr>
            <p:spPr>
              <a:xfrm>
                <a:off x="3816450" y="1828400"/>
                <a:ext cx="76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642" extrusionOk="0">
                    <a:moveTo>
                      <a:pt x="240" y="0"/>
                    </a:moveTo>
                    <a:cubicBezTo>
                      <a:pt x="206" y="0"/>
                      <a:pt x="168" y="23"/>
                      <a:pt x="152" y="69"/>
                    </a:cubicBezTo>
                    <a:cubicBezTo>
                      <a:pt x="122" y="312"/>
                      <a:pt x="122" y="585"/>
                      <a:pt x="61" y="859"/>
                    </a:cubicBezTo>
                    <a:cubicBezTo>
                      <a:pt x="61" y="981"/>
                      <a:pt x="31" y="1133"/>
                      <a:pt x="31" y="1224"/>
                    </a:cubicBezTo>
                    <a:cubicBezTo>
                      <a:pt x="31" y="1345"/>
                      <a:pt x="0" y="1497"/>
                      <a:pt x="31" y="1619"/>
                    </a:cubicBezTo>
                    <a:cubicBezTo>
                      <a:pt x="31" y="1634"/>
                      <a:pt x="38" y="1642"/>
                      <a:pt x="54" y="1642"/>
                    </a:cubicBezTo>
                    <a:cubicBezTo>
                      <a:pt x="69" y="1642"/>
                      <a:pt x="92" y="1634"/>
                      <a:pt x="122" y="1619"/>
                    </a:cubicBezTo>
                    <a:cubicBezTo>
                      <a:pt x="183" y="1558"/>
                      <a:pt x="183" y="1406"/>
                      <a:pt x="183" y="1285"/>
                    </a:cubicBezTo>
                    <a:cubicBezTo>
                      <a:pt x="183" y="1133"/>
                      <a:pt x="213" y="1011"/>
                      <a:pt x="213" y="859"/>
                    </a:cubicBezTo>
                    <a:cubicBezTo>
                      <a:pt x="274" y="585"/>
                      <a:pt x="274" y="312"/>
                      <a:pt x="304" y="69"/>
                    </a:cubicBezTo>
                    <a:cubicBezTo>
                      <a:pt x="304" y="23"/>
                      <a:pt x="274" y="0"/>
                      <a:pt x="2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4" name="Google Shape;11884;p63"/>
              <p:cNvSpPr/>
              <p:nvPr/>
            </p:nvSpPr>
            <p:spPr>
              <a:xfrm>
                <a:off x="3832400" y="1812625"/>
                <a:ext cx="1180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683" extrusionOk="0">
                    <a:moveTo>
                      <a:pt x="430" y="1"/>
                    </a:moveTo>
                    <a:cubicBezTo>
                      <a:pt x="403" y="1"/>
                      <a:pt x="365" y="31"/>
                      <a:pt x="335" y="92"/>
                    </a:cubicBezTo>
                    <a:cubicBezTo>
                      <a:pt x="274" y="669"/>
                      <a:pt x="244" y="1277"/>
                      <a:pt x="153" y="1824"/>
                    </a:cubicBezTo>
                    <a:cubicBezTo>
                      <a:pt x="122" y="2402"/>
                      <a:pt x="1" y="3010"/>
                      <a:pt x="1" y="3587"/>
                    </a:cubicBezTo>
                    <a:cubicBezTo>
                      <a:pt x="1" y="3652"/>
                      <a:pt x="44" y="3683"/>
                      <a:pt x="90" y="3683"/>
                    </a:cubicBezTo>
                    <a:cubicBezTo>
                      <a:pt x="129" y="3683"/>
                      <a:pt x="169" y="3660"/>
                      <a:pt x="183" y="3618"/>
                    </a:cubicBezTo>
                    <a:cubicBezTo>
                      <a:pt x="274" y="3040"/>
                      <a:pt x="274" y="2463"/>
                      <a:pt x="305" y="1855"/>
                    </a:cubicBezTo>
                    <a:cubicBezTo>
                      <a:pt x="335" y="1277"/>
                      <a:pt x="426" y="700"/>
                      <a:pt x="457" y="92"/>
                    </a:cubicBezTo>
                    <a:cubicBezTo>
                      <a:pt x="472" y="31"/>
                      <a:pt x="457" y="1"/>
                      <a:pt x="4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5" name="Google Shape;11885;p63"/>
              <p:cNvSpPr/>
              <p:nvPr/>
            </p:nvSpPr>
            <p:spPr>
              <a:xfrm>
                <a:off x="3735900" y="2948650"/>
                <a:ext cx="53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275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cubicBezTo>
                      <a:pt x="0" y="1764"/>
                      <a:pt x="31" y="3466"/>
                      <a:pt x="31" y="5138"/>
                    </a:cubicBezTo>
                    <a:cubicBezTo>
                      <a:pt x="31" y="6810"/>
                      <a:pt x="31" y="8512"/>
                      <a:pt x="61" y="10183"/>
                    </a:cubicBezTo>
                    <a:cubicBezTo>
                      <a:pt x="61" y="10244"/>
                      <a:pt x="99" y="10275"/>
                      <a:pt x="137" y="10275"/>
                    </a:cubicBezTo>
                    <a:cubicBezTo>
                      <a:pt x="175" y="10275"/>
                      <a:pt x="213" y="10244"/>
                      <a:pt x="213" y="10183"/>
                    </a:cubicBezTo>
                    <a:cubicBezTo>
                      <a:pt x="213" y="8512"/>
                      <a:pt x="183" y="6810"/>
                      <a:pt x="183" y="5138"/>
                    </a:cubicBezTo>
                    <a:cubicBezTo>
                      <a:pt x="183" y="3466"/>
                      <a:pt x="152" y="1764"/>
                      <a:pt x="152" y="92"/>
                    </a:cubicBez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6" name="Google Shape;11886;p63"/>
              <p:cNvSpPr/>
              <p:nvPr/>
            </p:nvSpPr>
            <p:spPr>
              <a:xfrm>
                <a:off x="3733625" y="3226775"/>
                <a:ext cx="38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28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lnTo>
                      <a:pt x="0" y="517"/>
                    </a:lnTo>
                    <a:lnTo>
                      <a:pt x="0" y="700"/>
                    </a:lnTo>
                    <a:cubicBezTo>
                      <a:pt x="0" y="791"/>
                      <a:pt x="0" y="852"/>
                      <a:pt x="31" y="882"/>
                    </a:cubicBezTo>
                    <a:cubicBezTo>
                      <a:pt x="61" y="913"/>
                      <a:pt x="84" y="928"/>
                      <a:pt x="99" y="928"/>
                    </a:cubicBezTo>
                    <a:cubicBezTo>
                      <a:pt x="114" y="928"/>
                      <a:pt x="122" y="913"/>
                      <a:pt x="122" y="882"/>
                    </a:cubicBezTo>
                    <a:cubicBezTo>
                      <a:pt x="152" y="852"/>
                      <a:pt x="152" y="730"/>
                      <a:pt x="152" y="700"/>
                    </a:cubicBezTo>
                    <a:lnTo>
                      <a:pt x="152" y="517"/>
                    </a:lnTo>
                    <a:lnTo>
                      <a:pt x="152" y="92"/>
                    </a:ln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7" name="Google Shape;11887;p63"/>
              <p:cNvSpPr/>
              <p:nvPr/>
            </p:nvSpPr>
            <p:spPr>
              <a:xfrm>
                <a:off x="3789100" y="2630075"/>
                <a:ext cx="11425" cy="2441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9766" extrusionOk="0">
                    <a:moveTo>
                      <a:pt x="380" y="1"/>
                    </a:moveTo>
                    <a:cubicBezTo>
                      <a:pt x="342" y="1"/>
                      <a:pt x="304" y="23"/>
                      <a:pt x="304" y="69"/>
                    </a:cubicBezTo>
                    <a:cubicBezTo>
                      <a:pt x="61" y="3261"/>
                      <a:pt x="0" y="6452"/>
                      <a:pt x="61" y="9674"/>
                    </a:cubicBezTo>
                    <a:cubicBezTo>
                      <a:pt x="61" y="9735"/>
                      <a:pt x="107" y="9765"/>
                      <a:pt x="152" y="9765"/>
                    </a:cubicBezTo>
                    <a:cubicBezTo>
                      <a:pt x="198" y="9765"/>
                      <a:pt x="243" y="9735"/>
                      <a:pt x="243" y="9674"/>
                    </a:cubicBezTo>
                    <a:cubicBezTo>
                      <a:pt x="183" y="6482"/>
                      <a:pt x="213" y="3261"/>
                      <a:pt x="456" y="69"/>
                    </a:cubicBezTo>
                    <a:cubicBezTo>
                      <a:pt x="456" y="23"/>
                      <a:pt x="418" y="1"/>
                      <a:pt x="3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8" name="Google Shape;11888;p63"/>
              <p:cNvSpPr/>
              <p:nvPr/>
            </p:nvSpPr>
            <p:spPr>
              <a:xfrm>
                <a:off x="3785300" y="3458100"/>
                <a:ext cx="30400" cy="3678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4715" extrusionOk="0">
                    <a:moveTo>
                      <a:pt x="83" y="0"/>
                    </a:moveTo>
                    <a:cubicBezTo>
                      <a:pt x="61" y="0"/>
                      <a:pt x="0" y="21"/>
                      <a:pt x="0" y="79"/>
                    </a:cubicBezTo>
                    <a:cubicBezTo>
                      <a:pt x="243" y="3879"/>
                      <a:pt x="517" y="7708"/>
                      <a:pt x="790" y="11508"/>
                    </a:cubicBezTo>
                    <a:lnTo>
                      <a:pt x="912" y="13119"/>
                    </a:lnTo>
                    <a:cubicBezTo>
                      <a:pt x="912" y="13362"/>
                      <a:pt x="942" y="13636"/>
                      <a:pt x="942" y="13909"/>
                    </a:cubicBezTo>
                    <a:cubicBezTo>
                      <a:pt x="942" y="14183"/>
                      <a:pt x="942" y="14426"/>
                      <a:pt x="1003" y="14669"/>
                    </a:cubicBezTo>
                    <a:cubicBezTo>
                      <a:pt x="1003" y="14699"/>
                      <a:pt x="1034" y="14715"/>
                      <a:pt x="1064" y="14715"/>
                    </a:cubicBezTo>
                    <a:cubicBezTo>
                      <a:pt x="1094" y="14715"/>
                      <a:pt x="1125" y="14699"/>
                      <a:pt x="1125" y="14669"/>
                    </a:cubicBezTo>
                    <a:cubicBezTo>
                      <a:pt x="1216" y="14244"/>
                      <a:pt x="1094" y="13757"/>
                      <a:pt x="1064" y="13332"/>
                    </a:cubicBezTo>
                    <a:cubicBezTo>
                      <a:pt x="1003" y="12845"/>
                      <a:pt x="973" y="12359"/>
                      <a:pt x="942" y="11903"/>
                    </a:cubicBezTo>
                    <a:cubicBezTo>
                      <a:pt x="851" y="10930"/>
                      <a:pt x="790" y="9988"/>
                      <a:pt x="699" y="9015"/>
                    </a:cubicBezTo>
                    <a:cubicBezTo>
                      <a:pt x="547" y="7101"/>
                      <a:pt x="456" y="5216"/>
                      <a:pt x="304" y="3301"/>
                    </a:cubicBezTo>
                    <a:cubicBezTo>
                      <a:pt x="213" y="2207"/>
                      <a:pt x="152" y="1143"/>
                      <a:pt x="61" y="18"/>
                    </a:cubicBezTo>
                    <a:cubicBezTo>
                      <a:pt x="94" y="7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89" name="Google Shape;11889;p63"/>
              <p:cNvSpPr/>
              <p:nvPr/>
            </p:nvSpPr>
            <p:spPr>
              <a:xfrm>
                <a:off x="3821000" y="3586350"/>
                <a:ext cx="68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16" extrusionOk="0">
                    <a:moveTo>
                      <a:pt x="135" y="1"/>
                    </a:moveTo>
                    <a:cubicBezTo>
                      <a:pt x="80" y="1"/>
                      <a:pt x="1" y="51"/>
                      <a:pt x="1" y="116"/>
                    </a:cubicBezTo>
                    <a:cubicBezTo>
                      <a:pt x="31" y="329"/>
                      <a:pt x="31" y="572"/>
                      <a:pt x="92" y="755"/>
                    </a:cubicBezTo>
                    <a:lnTo>
                      <a:pt x="92" y="1089"/>
                    </a:lnTo>
                    <a:lnTo>
                      <a:pt x="92" y="1241"/>
                    </a:lnTo>
                    <a:cubicBezTo>
                      <a:pt x="92" y="1332"/>
                      <a:pt x="92" y="1363"/>
                      <a:pt x="122" y="1393"/>
                    </a:cubicBezTo>
                    <a:cubicBezTo>
                      <a:pt x="122" y="1408"/>
                      <a:pt x="138" y="1416"/>
                      <a:pt x="160" y="1416"/>
                    </a:cubicBezTo>
                    <a:cubicBezTo>
                      <a:pt x="183" y="1416"/>
                      <a:pt x="214" y="1408"/>
                      <a:pt x="244" y="1393"/>
                    </a:cubicBezTo>
                    <a:cubicBezTo>
                      <a:pt x="274" y="1332"/>
                      <a:pt x="274" y="1271"/>
                      <a:pt x="274" y="1241"/>
                    </a:cubicBezTo>
                    <a:lnTo>
                      <a:pt x="274" y="1059"/>
                    </a:lnTo>
                    <a:lnTo>
                      <a:pt x="274" y="724"/>
                    </a:lnTo>
                    <a:cubicBezTo>
                      <a:pt x="274" y="481"/>
                      <a:pt x="244" y="268"/>
                      <a:pt x="183" y="25"/>
                    </a:cubicBezTo>
                    <a:cubicBezTo>
                      <a:pt x="175" y="8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0" name="Google Shape;11890;p63"/>
              <p:cNvSpPr/>
              <p:nvPr/>
            </p:nvSpPr>
            <p:spPr>
              <a:xfrm>
                <a:off x="3787575" y="4149425"/>
                <a:ext cx="48325" cy="3015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2061" extrusionOk="0">
                    <a:moveTo>
                      <a:pt x="70" y="1"/>
                    </a:moveTo>
                    <a:cubicBezTo>
                      <a:pt x="41" y="1"/>
                      <a:pt x="0" y="33"/>
                      <a:pt x="0" y="86"/>
                    </a:cubicBezTo>
                    <a:cubicBezTo>
                      <a:pt x="578" y="4068"/>
                      <a:pt x="1155" y="8019"/>
                      <a:pt x="1733" y="11971"/>
                    </a:cubicBezTo>
                    <a:cubicBezTo>
                      <a:pt x="1746" y="12035"/>
                      <a:pt x="1785" y="12061"/>
                      <a:pt x="1825" y="12061"/>
                    </a:cubicBezTo>
                    <a:cubicBezTo>
                      <a:pt x="1879" y="12061"/>
                      <a:pt x="1933" y="12011"/>
                      <a:pt x="1915" y="11940"/>
                    </a:cubicBezTo>
                    <a:cubicBezTo>
                      <a:pt x="1307" y="7989"/>
                      <a:pt x="730" y="4007"/>
                      <a:pt x="92" y="56"/>
                    </a:cubicBezTo>
                    <a:cubicBezTo>
                      <a:pt x="104" y="18"/>
                      <a:pt x="90" y="1"/>
                      <a:pt x="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1" name="Google Shape;11891;p63"/>
              <p:cNvSpPr/>
              <p:nvPr/>
            </p:nvSpPr>
            <p:spPr>
              <a:xfrm>
                <a:off x="3835875" y="4473600"/>
                <a:ext cx="9475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841" extrusionOk="0">
                    <a:moveTo>
                      <a:pt x="129" y="0"/>
                    </a:moveTo>
                    <a:cubicBezTo>
                      <a:pt x="66" y="0"/>
                      <a:pt x="0" y="72"/>
                      <a:pt x="44" y="159"/>
                    </a:cubicBezTo>
                    <a:cubicBezTo>
                      <a:pt x="105" y="250"/>
                      <a:pt x="166" y="341"/>
                      <a:pt x="166" y="463"/>
                    </a:cubicBezTo>
                    <a:cubicBezTo>
                      <a:pt x="196" y="554"/>
                      <a:pt x="196" y="676"/>
                      <a:pt x="257" y="797"/>
                    </a:cubicBezTo>
                    <a:cubicBezTo>
                      <a:pt x="257" y="819"/>
                      <a:pt x="272" y="840"/>
                      <a:pt x="292" y="840"/>
                    </a:cubicBezTo>
                    <a:cubicBezTo>
                      <a:pt x="300" y="840"/>
                      <a:pt x="309" y="836"/>
                      <a:pt x="318" y="828"/>
                    </a:cubicBezTo>
                    <a:cubicBezTo>
                      <a:pt x="348" y="828"/>
                      <a:pt x="378" y="797"/>
                      <a:pt x="378" y="767"/>
                    </a:cubicBezTo>
                    <a:cubicBezTo>
                      <a:pt x="378" y="645"/>
                      <a:pt x="378" y="493"/>
                      <a:pt x="348" y="372"/>
                    </a:cubicBezTo>
                    <a:cubicBezTo>
                      <a:pt x="318" y="250"/>
                      <a:pt x="287" y="159"/>
                      <a:pt x="196" y="37"/>
                    </a:cubicBezTo>
                    <a:cubicBezTo>
                      <a:pt x="179" y="11"/>
                      <a:pt x="154" y="0"/>
                      <a:pt x="1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2" name="Google Shape;11892;p63"/>
              <p:cNvSpPr/>
              <p:nvPr/>
            </p:nvSpPr>
            <p:spPr>
              <a:xfrm>
                <a:off x="3878750" y="4223700"/>
                <a:ext cx="20550" cy="94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67" extrusionOk="0">
                    <a:moveTo>
                      <a:pt x="83" y="0"/>
                    </a:moveTo>
                    <a:cubicBezTo>
                      <a:pt x="47" y="0"/>
                      <a:pt x="1" y="26"/>
                      <a:pt x="1" y="64"/>
                    </a:cubicBezTo>
                    <a:cubicBezTo>
                      <a:pt x="122" y="671"/>
                      <a:pt x="244" y="1279"/>
                      <a:pt x="366" y="1948"/>
                    </a:cubicBezTo>
                    <a:cubicBezTo>
                      <a:pt x="426" y="2252"/>
                      <a:pt x="457" y="2556"/>
                      <a:pt x="518" y="2860"/>
                    </a:cubicBezTo>
                    <a:cubicBezTo>
                      <a:pt x="548" y="3103"/>
                      <a:pt x="578" y="3468"/>
                      <a:pt x="700" y="3711"/>
                    </a:cubicBezTo>
                    <a:cubicBezTo>
                      <a:pt x="713" y="3749"/>
                      <a:pt x="736" y="3766"/>
                      <a:pt x="759" y="3766"/>
                    </a:cubicBezTo>
                    <a:cubicBezTo>
                      <a:pt x="791" y="3766"/>
                      <a:pt x="822" y="3734"/>
                      <a:pt x="822" y="3681"/>
                    </a:cubicBezTo>
                    <a:cubicBezTo>
                      <a:pt x="822" y="3529"/>
                      <a:pt x="761" y="3377"/>
                      <a:pt x="730" y="3225"/>
                    </a:cubicBezTo>
                    <a:cubicBezTo>
                      <a:pt x="700" y="3073"/>
                      <a:pt x="700" y="2951"/>
                      <a:pt x="670" y="2799"/>
                    </a:cubicBezTo>
                    <a:cubicBezTo>
                      <a:pt x="578" y="2495"/>
                      <a:pt x="548" y="2191"/>
                      <a:pt x="457" y="1887"/>
                    </a:cubicBezTo>
                    <a:cubicBezTo>
                      <a:pt x="366" y="1279"/>
                      <a:pt x="244" y="671"/>
                      <a:pt x="122" y="33"/>
                    </a:cubicBezTo>
                    <a:cubicBezTo>
                      <a:pt x="122" y="10"/>
                      <a:pt x="105" y="0"/>
                      <a:pt x="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3" name="Google Shape;11893;p63"/>
              <p:cNvSpPr/>
              <p:nvPr/>
            </p:nvSpPr>
            <p:spPr>
              <a:xfrm>
                <a:off x="3938250" y="4080775"/>
                <a:ext cx="9842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2261" extrusionOk="0">
                    <a:moveTo>
                      <a:pt x="3863" y="1"/>
                    </a:moveTo>
                    <a:cubicBezTo>
                      <a:pt x="3859" y="1"/>
                      <a:pt x="3855" y="2"/>
                      <a:pt x="3852" y="5"/>
                    </a:cubicBezTo>
                    <a:cubicBezTo>
                      <a:pt x="3700" y="5"/>
                      <a:pt x="3578" y="97"/>
                      <a:pt x="3426" y="157"/>
                    </a:cubicBezTo>
                    <a:cubicBezTo>
                      <a:pt x="3244" y="249"/>
                      <a:pt x="3092" y="309"/>
                      <a:pt x="2910" y="401"/>
                    </a:cubicBezTo>
                    <a:cubicBezTo>
                      <a:pt x="2575" y="553"/>
                      <a:pt x="2271" y="735"/>
                      <a:pt x="1907" y="917"/>
                    </a:cubicBezTo>
                    <a:cubicBezTo>
                      <a:pt x="1268" y="1312"/>
                      <a:pt x="660" y="1708"/>
                      <a:pt x="52" y="2163"/>
                    </a:cubicBezTo>
                    <a:cubicBezTo>
                      <a:pt x="0" y="2190"/>
                      <a:pt x="38" y="2261"/>
                      <a:pt x="107" y="2261"/>
                    </a:cubicBezTo>
                    <a:cubicBezTo>
                      <a:pt x="119" y="2261"/>
                      <a:pt x="131" y="2259"/>
                      <a:pt x="144" y="2255"/>
                    </a:cubicBezTo>
                    <a:cubicBezTo>
                      <a:pt x="752" y="1829"/>
                      <a:pt x="1359" y="1434"/>
                      <a:pt x="1998" y="1069"/>
                    </a:cubicBezTo>
                    <a:cubicBezTo>
                      <a:pt x="2302" y="887"/>
                      <a:pt x="2636" y="735"/>
                      <a:pt x="2940" y="583"/>
                    </a:cubicBezTo>
                    <a:cubicBezTo>
                      <a:pt x="3092" y="522"/>
                      <a:pt x="3274" y="431"/>
                      <a:pt x="3457" y="340"/>
                    </a:cubicBezTo>
                    <a:cubicBezTo>
                      <a:pt x="3578" y="279"/>
                      <a:pt x="3791" y="249"/>
                      <a:pt x="3882" y="127"/>
                    </a:cubicBezTo>
                    <a:cubicBezTo>
                      <a:pt x="3936" y="100"/>
                      <a:pt x="3894" y="1"/>
                      <a:pt x="38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4" name="Google Shape;11894;p63"/>
              <p:cNvSpPr/>
              <p:nvPr/>
            </p:nvSpPr>
            <p:spPr>
              <a:xfrm>
                <a:off x="3931350" y="4071025"/>
                <a:ext cx="515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100" extrusionOk="0">
                    <a:moveTo>
                      <a:pt x="1970" y="0"/>
                    </a:moveTo>
                    <a:cubicBezTo>
                      <a:pt x="1787" y="31"/>
                      <a:pt x="1666" y="91"/>
                      <a:pt x="1484" y="183"/>
                    </a:cubicBezTo>
                    <a:cubicBezTo>
                      <a:pt x="1332" y="243"/>
                      <a:pt x="1119" y="335"/>
                      <a:pt x="967" y="456"/>
                    </a:cubicBezTo>
                    <a:cubicBezTo>
                      <a:pt x="663" y="608"/>
                      <a:pt x="359" y="791"/>
                      <a:pt x="55" y="1003"/>
                    </a:cubicBezTo>
                    <a:cubicBezTo>
                      <a:pt x="1" y="1003"/>
                      <a:pt x="67" y="1099"/>
                      <a:pt x="125" y="1099"/>
                    </a:cubicBezTo>
                    <a:cubicBezTo>
                      <a:pt x="132" y="1099"/>
                      <a:pt x="139" y="1098"/>
                      <a:pt x="146" y="1094"/>
                    </a:cubicBezTo>
                    <a:cubicBezTo>
                      <a:pt x="450" y="912"/>
                      <a:pt x="754" y="699"/>
                      <a:pt x="1088" y="547"/>
                    </a:cubicBezTo>
                    <a:lnTo>
                      <a:pt x="1544" y="335"/>
                    </a:lnTo>
                    <a:cubicBezTo>
                      <a:pt x="1696" y="243"/>
                      <a:pt x="1848" y="183"/>
                      <a:pt x="2000" y="61"/>
                    </a:cubicBezTo>
                    <a:cubicBezTo>
                      <a:pt x="2061" y="31"/>
                      <a:pt x="2000" y="0"/>
                      <a:pt x="19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5" name="Google Shape;11895;p63"/>
              <p:cNvSpPr/>
              <p:nvPr/>
            </p:nvSpPr>
            <p:spPr>
              <a:xfrm>
                <a:off x="3924650" y="4048225"/>
                <a:ext cx="331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828" extrusionOk="0">
                    <a:moveTo>
                      <a:pt x="1296" y="0"/>
                    </a:moveTo>
                    <a:cubicBezTo>
                      <a:pt x="1265" y="0"/>
                      <a:pt x="1174" y="31"/>
                      <a:pt x="1144" y="31"/>
                    </a:cubicBezTo>
                    <a:cubicBezTo>
                      <a:pt x="1113" y="61"/>
                      <a:pt x="1022" y="61"/>
                      <a:pt x="992" y="92"/>
                    </a:cubicBezTo>
                    <a:cubicBezTo>
                      <a:pt x="870" y="183"/>
                      <a:pt x="809" y="213"/>
                      <a:pt x="688" y="304"/>
                    </a:cubicBezTo>
                    <a:cubicBezTo>
                      <a:pt x="505" y="396"/>
                      <a:pt x="262" y="517"/>
                      <a:pt x="80" y="669"/>
                    </a:cubicBezTo>
                    <a:cubicBezTo>
                      <a:pt x="1" y="748"/>
                      <a:pt x="59" y="827"/>
                      <a:pt x="115" y="827"/>
                    </a:cubicBezTo>
                    <a:cubicBezTo>
                      <a:pt x="124" y="827"/>
                      <a:pt x="132" y="825"/>
                      <a:pt x="141" y="821"/>
                    </a:cubicBezTo>
                    <a:cubicBezTo>
                      <a:pt x="353" y="699"/>
                      <a:pt x="566" y="608"/>
                      <a:pt x="748" y="487"/>
                    </a:cubicBezTo>
                    <a:cubicBezTo>
                      <a:pt x="870" y="396"/>
                      <a:pt x="961" y="365"/>
                      <a:pt x="1052" y="304"/>
                    </a:cubicBezTo>
                    <a:cubicBezTo>
                      <a:pt x="1113" y="244"/>
                      <a:pt x="1174" y="213"/>
                      <a:pt x="1204" y="183"/>
                    </a:cubicBezTo>
                    <a:lnTo>
                      <a:pt x="1326" y="61"/>
                    </a:lnTo>
                    <a:cubicBezTo>
                      <a:pt x="1326" y="31"/>
                      <a:pt x="1326" y="0"/>
                      <a:pt x="1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6" name="Google Shape;11896;p63"/>
              <p:cNvSpPr/>
              <p:nvPr/>
            </p:nvSpPr>
            <p:spPr>
              <a:xfrm>
                <a:off x="3919800" y="4022375"/>
                <a:ext cx="258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518" extrusionOk="0">
                    <a:moveTo>
                      <a:pt x="942" y="1"/>
                    </a:moveTo>
                    <a:cubicBezTo>
                      <a:pt x="882" y="1"/>
                      <a:pt x="790" y="31"/>
                      <a:pt x="730" y="62"/>
                    </a:cubicBezTo>
                    <a:lnTo>
                      <a:pt x="487" y="183"/>
                    </a:lnTo>
                    <a:lnTo>
                      <a:pt x="31" y="426"/>
                    </a:lnTo>
                    <a:cubicBezTo>
                      <a:pt x="0" y="426"/>
                      <a:pt x="0" y="487"/>
                      <a:pt x="0" y="518"/>
                    </a:cubicBezTo>
                    <a:lnTo>
                      <a:pt x="122" y="518"/>
                    </a:lnTo>
                    <a:cubicBezTo>
                      <a:pt x="274" y="457"/>
                      <a:pt x="426" y="366"/>
                      <a:pt x="578" y="335"/>
                    </a:cubicBezTo>
                    <a:lnTo>
                      <a:pt x="790" y="214"/>
                    </a:lnTo>
                    <a:cubicBezTo>
                      <a:pt x="882" y="183"/>
                      <a:pt x="942" y="153"/>
                      <a:pt x="1003" y="62"/>
                    </a:cubicBezTo>
                    <a:cubicBezTo>
                      <a:pt x="1034" y="31"/>
                      <a:pt x="1003" y="1"/>
                      <a:pt x="9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7" name="Google Shape;11897;p63"/>
              <p:cNvSpPr/>
              <p:nvPr/>
            </p:nvSpPr>
            <p:spPr>
              <a:xfrm>
                <a:off x="3904600" y="3847600"/>
                <a:ext cx="95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734" extrusionOk="0">
                    <a:moveTo>
                      <a:pt x="3709" y="1"/>
                    </a:moveTo>
                    <a:cubicBezTo>
                      <a:pt x="3405" y="62"/>
                      <a:pt x="3101" y="214"/>
                      <a:pt x="2827" y="335"/>
                    </a:cubicBezTo>
                    <a:cubicBezTo>
                      <a:pt x="2523" y="487"/>
                      <a:pt x="2189" y="609"/>
                      <a:pt x="1854" y="761"/>
                    </a:cubicBezTo>
                    <a:cubicBezTo>
                      <a:pt x="1246" y="1034"/>
                      <a:pt x="608" y="1278"/>
                      <a:pt x="0" y="1582"/>
                    </a:cubicBezTo>
                    <a:cubicBezTo>
                      <a:pt x="0" y="1673"/>
                      <a:pt x="31" y="1733"/>
                      <a:pt x="91" y="1733"/>
                    </a:cubicBezTo>
                    <a:cubicBezTo>
                      <a:pt x="699" y="1521"/>
                      <a:pt x="1307" y="1247"/>
                      <a:pt x="1915" y="974"/>
                    </a:cubicBezTo>
                    <a:cubicBezTo>
                      <a:pt x="2219" y="822"/>
                      <a:pt x="2523" y="730"/>
                      <a:pt x="2857" y="578"/>
                    </a:cubicBezTo>
                    <a:cubicBezTo>
                      <a:pt x="3161" y="426"/>
                      <a:pt x="3496" y="305"/>
                      <a:pt x="3769" y="123"/>
                    </a:cubicBezTo>
                    <a:cubicBezTo>
                      <a:pt x="3800" y="62"/>
                      <a:pt x="3800" y="1"/>
                      <a:pt x="37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8" name="Google Shape;11898;p63"/>
              <p:cNvSpPr/>
              <p:nvPr/>
            </p:nvSpPr>
            <p:spPr>
              <a:xfrm>
                <a:off x="3900200" y="3827100"/>
                <a:ext cx="5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00" extrusionOk="0">
                    <a:moveTo>
                      <a:pt x="2091" y="0"/>
                    </a:moveTo>
                    <a:cubicBezTo>
                      <a:pt x="1878" y="61"/>
                      <a:pt x="1696" y="122"/>
                      <a:pt x="1544" y="213"/>
                    </a:cubicBezTo>
                    <a:cubicBezTo>
                      <a:pt x="1392" y="274"/>
                      <a:pt x="1210" y="365"/>
                      <a:pt x="1058" y="426"/>
                    </a:cubicBezTo>
                    <a:cubicBezTo>
                      <a:pt x="723" y="578"/>
                      <a:pt x="359" y="760"/>
                      <a:pt x="55" y="912"/>
                    </a:cubicBezTo>
                    <a:cubicBezTo>
                      <a:pt x="0" y="994"/>
                      <a:pt x="43" y="1099"/>
                      <a:pt x="118" y="1099"/>
                    </a:cubicBezTo>
                    <a:cubicBezTo>
                      <a:pt x="127" y="1099"/>
                      <a:pt x="136" y="1098"/>
                      <a:pt x="146" y="1095"/>
                    </a:cubicBezTo>
                    <a:cubicBezTo>
                      <a:pt x="480" y="882"/>
                      <a:pt x="784" y="730"/>
                      <a:pt x="1119" y="578"/>
                    </a:cubicBezTo>
                    <a:cubicBezTo>
                      <a:pt x="1271" y="517"/>
                      <a:pt x="1483" y="426"/>
                      <a:pt x="1635" y="365"/>
                    </a:cubicBezTo>
                    <a:cubicBezTo>
                      <a:pt x="1787" y="274"/>
                      <a:pt x="1970" y="243"/>
                      <a:pt x="2122" y="122"/>
                    </a:cubicBezTo>
                    <a:cubicBezTo>
                      <a:pt x="2182" y="91"/>
                      <a:pt x="2122" y="0"/>
                      <a:pt x="20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899" name="Google Shape;11899;p63"/>
              <p:cNvSpPr/>
              <p:nvPr/>
            </p:nvSpPr>
            <p:spPr>
              <a:xfrm>
                <a:off x="3901900" y="3798975"/>
                <a:ext cx="36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83" extrusionOk="0">
                    <a:moveTo>
                      <a:pt x="1446" y="1"/>
                    </a:moveTo>
                    <a:cubicBezTo>
                      <a:pt x="1324" y="1"/>
                      <a:pt x="1203" y="1"/>
                      <a:pt x="1111" y="31"/>
                    </a:cubicBezTo>
                    <a:lnTo>
                      <a:pt x="747" y="153"/>
                    </a:lnTo>
                    <a:cubicBezTo>
                      <a:pt x="534" y="213"/>
                      <a:pt x="291" y="335"/>
                      <a:pt x="108" y="457"/>
                    </a:cubicBezTo>
                    <a:cubicBezTo>
                      <a:pt x="0" y="484"/>
                      <a:pt x="60" y="583"/>
                      <a:pt x="118" y="583"/>
                    </a:cubicBezTo>
                    <a:cubicBezTo>
                      <a:pt x="125" y="583"/>
                      <a:pt x="132" y="581"/>
                      <a:pt x="139" y="578"/>
                    </a:cubicBezTo>
                    <a:cubicBezTo>
                      <a:pt x="351" y="457"/>
                      <a:pt x="564" y="335"/>
                      <a:pt x="807" y="274"/>
                    </a:cubicBezTo>
                    <a:lnTo>
                      <a:pt x="1142" y="153"/>
                    </a:lnTo>
                    <a:cubicBezTo>
                      <a:pt x="1263" y="122"/>
                      <a:pt x="1354" y="92"/>
                      <a:pt x="1446" y="31"/>
                    </a:cubicBezTo>
                    <a:cubicBezTo>
                      <a:pt x="1476" y="31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0" name="Google Shape;11900;p63"/>
              <p:cNvSpPr/>
              <p:nvPr/>
            </p:nvSpPr>
            <p:spPr>
              <a:xfrm>
                <a:off x="3897950" y="3764025"/>
                <a:ext cx="25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461" extrusionOk="0">
                    <a:moveTo>
                      <a:pt x="722" y="0"/>
                    </a:moveTo>
                    <a:cubicBezTo>
                      <a:pt x="661" y="0"/>
                      <a:pt x="570" y="31"/>
                      <a:pt x="509" y="61"/>
                    </a:cubicBezTo>
                    <a:cubicBezTo>
                      <a:pt x="357" y="92"/>
                      <a:pt x="205" y="183"/>
                      <a:pt x="84" y="244"/>
                    </a:cubicBezTo>
                    <a:cubicBezTo>
                      <a:pt x="1" y="327"/>
                      <a:pt x="69" y="460"/>
                      <a:pt x="174" y="460"/>
                    </a:cubicBezTo>
                    <a:cubicBezTo>
                      <a:pt x="184" y="460"/>
                      <a:pt x="195" y="459"/>
                      <a:pt x="205" y="456"/>
                    </a:cubicBezTo>
                    <a:cubicBezTo>
                      <a:pt x="297" y="365"/>
                      <a:pt x="449" y="335"/>
                      <a:pt x="570" y="274"/>
                    </a:cubicBezTo>
                    <a:cubicBezTo>
                      <a:pt x="661" y="213"/>
                      <a:pt x="722" y="213"/>
                      <a:pt x="753" y="183"/>
                    </a:cubicBezTo>
                    <a:cubicBezTo>
                      <a:pt x="813" y="183"/>
                      <a:pt x="813" y="183"/>
                      <a:pt x="844" y="152"/>
                    </a:cubicBezTo>
                    <a:cubicBezTo>
                      <a:pt x="844" y="152"/>
                      <a:pt x="874" y="152"/>
                      <a:pt x="874" y="92"/>
                    </a:cubicBezTo>
                    <a:cubicBezTo>
                      <a:pt x="905" y="92"/>
                      <a:pt x="965" y="61"/>
                      <a:pt x="996" y="61"/>
                    </a:cubicBezTo>
                    <a:cubicBezTo>
                      <a:pt x="1026" y="61"/>
                      <a:pt x="1026" y="31"/>
                      <a:pt x="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1" name="Google Shape;11901;p63"/>
              <p:cNvSpPr/>
              <p:nvPr/>
            </p:nvSpPr>
            <p:spPr>
              <a:xfrm>
                <a:off x="3898200" y="3565700"/>
                <a:ext cx="65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712" extrusionOk="0">
                    <a:moveTo>
                      <a:pt x="2506" y="0"/>
                    </a:moveTo>
                    <a:cubicBezTo>
                      <a:pt x="2323" y="0"/>
                      <a:pt x="2080" y="31"/>
                      <a:pt x="1898" y="61"/>
                    </a:cubicBezTo>
                    <a:cubicBezTo>
                      <a:pt x="1685" y="91"/>
                      <a:pt x="1502" y="152"/>
                      <a:pt x="1290" y="213"/>
                    </a:cubicBezTo>
                    <a:cubicBezTo>
                      <a:pt x="864" y="335"/>
                      <a:pt x="469" y="456"/>
                      <a:pt x="104" y="578"/>
                    </a:cubicBezTo>
                    <a:cubicBezTo>
                      <a:pt x="0" y="578"/>
                      <a:pt x="30" y="712"/>
                      <a:pt x="98" y="712"/>
                    </a:cubicBezTo>
                    <a:cubicBezTo>
                      <a:pt x="109" y="712"/>
                      <a:pt x="122" y="708"/>
                      <a:pt x="135" y="699"/>
                    </a:cubicBezTo>
                    <a:cubicBezTo>
                      <a:pt x="530" y="578"/>
                      <a:pt x="955" y="487"/>
                      <a:pt x="1351" y="365"/>
                    </a:cubicBezTo>
                    <a:cubicBezTo>
                      <a:pt x="1563" y="335"/>
                      <a:pt x="1746" y="304"/>
                      <a:pt x="1958" y="243"/>
                    </a:cubicBezTo>
                    <a:cubicBezTo>
                      <a:pt x="2171" y="213"/>
                      <a:pt x="2384" y="183"/>
                      <a:pt x="2536" y="91"/>
                    </a:cubicBezTo>
                    <a:cubicBezTo>
                      <a:pt x="2627" y="61"/>
                      <a:pt x="2566" y="0"/>
                      <a:pt x="2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2" name="Google Shape;11902;p63"/>
              <p:cNvSpPr/>
              <p:nvPr/>
            </p:nvSpPr>
            <p:spPr>
              <a:xfrm>
                <a:off x="3882550" y="3532675"/>
                <a:ext cx="47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01" extrusionOk="0">
                    <a:moveTo>
                      <a:pt x="1727" y="1"/>
                    </a:moveTo>
                    <a:cubicBezTo>
                      <a:pt x="1679" y="1"/>
                      <a:pt x="1632" y="14"/>
                      <a:pt x="1612" y="14"/>
                    </a:cubicBezTo>
                    <a:cubicBezTo>
                      <a:pt x="1521" y="14"/>
                      <a:pt x="1460" y="45"/>
                      <a:pt x="1369" y="45"/>
                    </a:cubicBezTo>
                    <a:cubicBezTo>
                      <a:pt x="1217" y="105"/>
                      <a:pt x="1125" y="136"/>
                      <a:pt x="973" y="166"/>
                    </a:cubicBezTo>
                    <a:cubicBezTo>
                      <a:pt x="670" y="257"/>
                      <a:pt x="396" y="318"/>
                      <a:pt x="92" y="349"/>
                    </a:cubicBezTo>
                    <a:cubicBezTo>
                      <a:pt x="1" y="379"/>
                      <a:pt x="62" y="501"/>
                      <a:pt x="122" y="501"/>
                    </a:cubicBezTo>
                    <a:cubicBezTo>
                      <a:pt x="426" y="470"/>
                      <a:pt x="700" y="379"/>
                      <a:pt x="1004" y="318"/>
                    </a:cubicBezTo>
                    <a:cubicBezTo>
                      <a:pt x="1156" y="288"/>
                      <a:pt x="1277" y="257"/>
                      <a:pt x="1429" y="257"/>
                    </a:cubicBezTo>
                    <a:cubicBezTo>
                      <a:pt x="1490" y="257"/>
                      <a:pt x="1581" y="197"/>
                      <a:pt x="1642" y="197"/>
                    </a:cubicBezTo>
                    <a:cubicBezTo>
                      <a:pt x="1733" y="197"/>
                      <a:pt x="1764" y="166"/>
                      <a:pt x="1825" y="136"/>
                    </a:cubicBezTo>
                    <a:cubicBezTo>
                      <a:pt x="1885" y="75"/>
                      <a:pt x="1825" y="45"/>
                      <a:pt x="1794" y="14"/>
                    </a:cubicBezTo>
                    <a:cubicBezTo>
                      <a:pt x="1774" y="4"/>
                      <a:pt x="1750" y="1"/>
                      <a:pt x="17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3" name="Google Shape;11903;p63"/>
              <p:cNvSpPr/>
              <p:nvPr/>
            </p:nvSpPr>
            <p:spPr>
              <a:xfrm>
                <a:off x="3881225" y="3503375"/>
                <a:ext cx="234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69" extrusionOk="0">
                    <a:moveTo>
                      <a:pt x="814" y="1"/>
                    </a:moveTo>
                    <a:cubicBezTo>
                      <a:pt x="753" y="1"/>
                      <a:pt x="692" y="62"/>
                      <a:pt x="631" y="62"/>
                    </a:cubicBezTo>
                    <a:cubicBezTo>
                      <a:pt x="540" y="62"/>
                      <a:pt x="510" y="92"/>
                      <a:pt x="449" y="92"/>
                    </a:cubicBezTo>
                    <a:lnTo>
                      <a:pt x="84" y="214"/>
                    </a:lnTo>
                    <a:cubicBezTo>
                      <a:pt x="0" y="214"/>
                      <a:pt x="19" y="369"/>
                      <a:pt x="119" y="369"/>
                    </a:cubicBezTo>
                    <a:cubicBezTo>
                      <a:pt x="127" y="369"/>
                      <a:pt x="136" y="368"/>
                      <a:pt x="145" y="365"/>
                    </a:cubicBezTo>
                    <a:cubicBezTo>
                      <a:pt x="267" y="305"/>
                      <a:pt x="358" y="274"/>
                      <a:pt x="479" y="274"/>
                    </a:cubicBezTo>
                    <a:cubicBezTo>
                      <a:pt x="540" y="274"/>
                      <a:pt x="601" y="244"/>
                      <a:pt x="662" y="244"/>
                    </a:cubicBezTo>
                    <a:cubicBezTo>
                      <a:pt x="753" y="244"/>
                      <a:pt x="783" y="183"/>
                      <a:pt x="844" y="153"/>
                    </a:cubicBezTo>
                    <a:cubicBezTo>
                      <a:pt x="935" y="122"/>
                      <a:pt x="905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4" name="Google Shape;11904;p63"/>
              <p:cNvSpPr/>
              <p:nvPr/>
            </p:nvSpPr>
            <p:spPr>
              <a:xfrm>
                <a:off x="3885600" y="3469175"/>
                <a:ext cx="220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45" extrusionOk="0">
                    <a:moveTo>
                      <a:pt x="608" y="1"/>
                    </a:moveTo>
                    <a:cubicBezTo>
                      <a:pt x="517" y="1"/>
                      <a:pt x="487" y="62"/>
                      <a:pt x="426" y="62"/>
                    </a:cubicBezTo>
                    <a:cubicBezTo>
                      <a:pt x="304" y="92"/>
                      <a:pt x="183" y="92"/>
                      <a:pt x="61" y="123"/>
                    </a:cubicBezTo>
                    <a:cubicBezTo>
                      <a:pt x="31" y="123"/>
                      <a:pt x="0" y="153"/>
                      <a:pt x="31" y="214"/>
                    </a:cubicBezTo>
                    <a:cubicBezTo>
                      <a:pt x="92" y="244"/>
                      <a:pt x="122" y="244"/>
                      <a:pt x="152" y="244"/>
                    </a:cubicBezTo>
                    <a:cubicBezTo>
                      <a:pt x="274" y="214"/>
                      <a:pt x="396" y="214"/>
                      <a:pt x="487" y="153"/>
                    </a:cubicBezTo>
                    <a:cubicBezTo>
                      <a:pt x="578" y="153"/>
                      <a:pt x="608" y="123"/>
                      <a:pt x="669" y="123"/>
                    </a:cubicBezTo>
                    <a:lnTo>
                      <a:pt x="760" y="123"/>
                    </a:lnTo>
                    <a:cubicBezTo>
                      <a:pt x="791" y="123"/>
                      <a:pt x="821" y="92"/>
                      <a:pt x="821" y="92"/>
                    </a:cubicBezTo>
                    <a:cubicBezTo>
                      <a:pt x="882" y="31"/>
                      <a:pt x="882" y="1"/>
                      <a:pt x="7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5" name="Google Shape;11905;p63"/>
              <p:cNvSpPr/>
              <p:nvPr/>
            </p:nvSpPr>
            <p:spPr>
              <a:xfrm>
                <a:off x="3880600" y="3185250"/>
                <a:ext cx="10457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52" extrusionOk="0">
                    <a:moveTo>
                      <a:pt x="3936" y="0"/>
                    </a:moveTo>
                    <a:cubicBezTo>
                      <a:pt x="3694" y="0"/>
                      <a:pt x="3443" y="65"/>
                      <a:pt x="3210" y="112"/>
                    </a:cubicBezTo>
                    <a:cubicBezTo>
                      <a:pt x="2875" y="203"/>
                      <a:pt x="2480" y="264"/>
                      <a:pt x="2146" y="385"/>
                    </a:cubicBezTo>
                    <a:cubicBezTo>
                      <a:pt x="1447" y="568"/>
                      <a:pt x="778" y="811"/>
                      <a:pt x="79" y="1023"/>
                    </a:cubicBezTo>
                    <a:cubicBezTo>
                      <a:pt x="0" y="1076"/>
                      <a:pt x="12" y="1151"/>
                      <a:pt x="56" y="1151"/>
                    </a:cubicBezTo>
                    <a:cubicBezTo>
                      <a:pt x="63" y="1151"/>
                      <a:pt x="70" y="1149"/>
                      <a:pt x="79" y="1145"/>
                    </a:cubicBezTo>
                    <a:cubicBezTo>
                      <a:pt x="778" y="932"/>
                      <a:pt x="1447" y="719"/>
                      <a:pt x="2146" y="568"/>
                    </a:cubicBezTo>
                    <a:lnTo>
                      <a:pt x="3149" y="355"/>
                    </a:lnTo>
                    <a:cubicBezTo>
                      <a:pt x="3483" y="264"/>
                      <a:pt x="3848" y="233"/>
                      <a:pt x="4152" y="81"/>
                    </a:cubicBezTo>
                    <a:cubicBezTo>
                      <a:pt x="4182" y="81"/>
                      <a:pt x="4182" y="20"/>
                      <a:pt x="4152" y="20"/>
                    </a:cubicBezTo>
                    <a:cubicBezTo>
                      <a:pt x="4081" y="6"/>
                      <a:pt x="4009" y="0"/>
                      <a:pt x="39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6" name="Google Shape;11906;p63"/>
              <p:cNvSpPr/>
              <p:nvPr/>
            </p:nvSpPr>
            <p:spPr>
              <a:xfrm>
                <a:off x="3878175" y="3169800"/>
                <a:ext cx="401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96" extrusionOk="0">
                    <a:moveTo>
                      <a:pt x="1331" y="0"/>
                    </a:moveTo>
                    <a:cubicBezTo>
                      <a:pt x="1240" y="0"/>
                      <a:pt x="1209" y="0"/>
                      <a:pt x="1148" y="61"/>
                    </a:cubicBezTo>
                    <a:cubicBezTo>
                      <a:pt x="1027" y="61"/>
                      <a:pt x="905" y="91"/>
                      <a:pt x="784" y="122"/>
                    </a:cubicBezTo>
                    <a:cubicBezTo>
                      <a:pt x="571" y="152"/>
                      <a:pt x="328" y="243"/>
                      <a:pt x="115" y="304"/>
                    </a:cubicBezTo>
                    <a:cubicBezTo>
                      <a:pt x="101" y="301"/>
                      <a:pt x="90" y="299"/>
                      <a:pt x="80" y="299"/>
                    </a:cubicBezTo>
                    <a:cubicBezTo>
                      <a:pt x="1" y="299"/>
                      <a:pt x="34" y="395"/>
                      <a:pt x="115" y="395"/>
                    </a:cubicBezTo>
                    <a:cubicBezTo>
                      <a:pt x="328" y="334"/>
                      <a:pt x="571" y="274"/>
                      <a:pt x="784" y="243"/>
                    </a:cubicBezTo>
                    <a:cubicBezTo>
                      <a:pt x="905" y="213"/>
                      <a:pt x="1027" y="213"/>
                      <a:pt x="1148" y="213"/>
                    </a:cubicBezTo>
                    <a:cubicBezTo>
                      <a:pt x="1209" y="213"/>
                      <a:pt x="1240" y="213"/>
                      <a:pt x="1331" y="152"/>
                    </a:cubicBezTo>
                    <a:cubicBezTo>
                      <a:pt x="1392" y="152"/>
                      <a:pt x="1452" y="122"/>
                      <a:pt x="1513" y="122"/>
                    </a:cubicBezTo>
                    <a:cubicBezTo>
                      <a:pt x="1604" y="122"/>
                      <a:pt x="1544" y="0"/>
                      <a:pt x="1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7" name="Google Shape;11907;p63"/>
              <p:cNvSpPr/>
              <p:nvPr/>
            </p:nvSpPr>
            <p:spPr>
              <a:xfrm>
                <a:off x="3884075" y="3134275"/>
                <a:ext cx="243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67" extrusionOk="0">
                    <a:moveTo>
                      <a:pt x="924" y="0"/>
                    </a:moveTo>
                    <a:cubicBezTo>
                      <a:pt x="905" y="0"/>
                      <a:pt x="882" y="8"/>
                      <a:pt x="852" y="23"/>
                    </a:cubicBezTo>
                    <a:lnTo>
                      <a:pt x="760" y="23"/>
                    </a:lnTo>
                    <a:cubicBezTo>
                      <a:pt x="669" y="23"/>
                      <a:pt x="609" y="53"/>
                      <a:pt x="517" y="53"/>
                    </a:cubicBezTo>
                    <a:cubicBezTo>
                      <a:pt x="365" y="114"/>
                      <a:pt x="183" y="144"/>
                      <a:pt x="31" y="144"/>
                    </a:cubicBezTo>
                    <a:cubicBezTo>
                      <a:pt x="1" y="144"/>
                      <a:pt x="1" y="266"/>
                      <a:pt x="61" y="266"/>
                    </a:cubicBezTo>
                    <a:cubicBezTo>
                      <a:pt x="213" y="236"/>
                      <a:pt x="396" y="236"/>
                      <a:pt x="548" y="175"/>
                    </a:cubicBezTo>
                    <a:cubicBezTo>
                      <a:pt x="639" y="175"/>
                      <a:pt x="700" y="144"/>
                      <a:pt x="791" y="144"/>
                    </a:cubicBezTo>
                    <a:cubicBezTo>
                      <a:pt x="821" y="144"/>
                      <a:pt x="852" y="144"/>
                      <a:pt x="912" y="114"/>
                    </a:cubicBezTo>
                    <a:cubicBezTo>
                      <a:pt x="943" y="114"/>
                      <a:pt x="973" y="114"/>
                      <a:pt x="973" y="53"/>
                    </a:cubicBezTo>
                    <a:lnTo>
                      <a:pt x="973" y="23"/>
                    </a:lnTo>
                    <a:cubicBezTo>
                      <a:pt x="958" y="8"/>
                      <a:pt x="943" y="0"/>
                      <a:pt x="9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8" name="Google Shape;11908;p63"/>
              <p:cNvSpPr/>
              <p:nvPr/>
            </p:nvSpPr>
            <p:spPr>
              <a:xfrm>
                <a:off x="3874950" y="3110200"/>
                <a:ext cx="220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87" extrusionOk="0">
                    <a:moveTo>
                      <a:pt x="739" y="1"/>
                    </a:moveTo>
                    <a:cubicBezTo>
                      <a:pt x="644" y="1"/>
                      <a:pt x="543" y="22"/>
                      <a:pt x="457" y="44"/>
                    </a:cubicBezTo>
                    <a:cubicBezTo>
                      <a:pt x="366" y="74"/>
                      <a:pt x="214" y="74"/>
                      <a:pt x="92" y="135"/>
                    </a:cubicBezTo>
                    <a:cubicBezTo>
                      <a:pt x="62" y="135"/>
                      <a:pt x="62" y="165"/>
                      <a:pt x="62" y="196"/>
                    </a:cubicBezTo>
                    <a:cubicBezTo>
                      <a:pt x="1" y="287"/>
                      <a:pt x="62" y="287"/>
                      <a:pt x="92" y="287"/>
                    </a:cubicBezTo>
                    <a:cubicBezTo>
                      <a:pt x="214" y="226"/>
                      <a:pt x="366" y="226"/>
                      <a:pt x="457" y="196"/>
                    </a:cubicBezTo>
                    <a:cubicBezTo>
                      <a:pt x="578" y="165"/>
                      <a:pt x="730" y="165"/>
                      <a:pt x="852" y="74"/>
                    </a:cubicBezTo>
                    <a:cubicBezTo>
                      <a:pt x="882" y="74"/>
                      <a:pt x="882" y="13"/>
                      <a:pt x="852" y="13"/>
                    </a:cubicBezTo>
                    <a:cubicBezTo>
                      <a:pt x="816" y="4"/>
                      <a:pt x="778" y="1"/>
                      <a:pt x="7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09" name="Google Shape;11909;p63"/>
              <p:cNvSpPr/>
              <p:nvPr/>
            </p:nvSpPr>
            <p:spPr>
              <a:xfrm>
                <a:off x="3880350" y="3249450"/>
                <a:ext cx="539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97" extrusionOk="0">
                    <a:moveTo>
                      <a:pt x="1812" y="1"/>
                    </a:moveTo>
                    <a:cubicBezTo>
                      <a:pt x="1740" y="1"/>
                      <a:pt x="1669" y="6"/>
                      <a:pt x="1609" y="6"/>
                    </a:cubicBezTo>
                    <a:cubicBezTo>
                      <a:pt x="1426" y="6"/>
                      <a:pt x="1274" y="66"/>
                      <a:pt x="1092" y="97"/>
                    </a:cubicBezTo>
                    <a:cubicBezTo>
                      <a:pt x="758" y="127"/>
                      <a:pt x="362" y="249"/>
                      <a:pt x="28" y="310"/>
                    </a:cubicBezTo>
                    <a:cubicBezTo>
                      <a:pt x="1" y="391"/>
                      <a:pt x="22" y="497"/>
                      <a:pt x="70" y="497"/>
                    </a:cubicBezTo>
                    <a:cubicBezTo>
                      <a:pt x="76" y="497"/>
                      <a:pt x="82" y="495"/>
                      <a:pt x="89" y="492"/>
                    </a:cubicBezTo>
                    <a:cubicBezTo>
                      <a:pt x="454" y="370"/>
                      <a:pt x="788" y="340"/>
                      <a:pt x="1122" y="249"/>
                    </a:cubicBezTo>
                    <a:cubicBezTo>
                      <a:pt x="1274" y="218"/>
                      <a:pt x="1457" y="218"/>
                      <a:pt x="1609" y="218"/>
                    </a:cubicBezTo>
                    <a:cubicBezTo>
                      <a:pt x="1659" y="218"/>
                      <a:pt x="1717" y="222"/>
                      <a:pt x="1776" y="222"/>
                    </a:cubicBezTo>
                    <a:cubicBezTo>
                      <a:pt x="1896" y="222"/>
                      <a:pt x="2024" y="208"/>
                      <a:pt x="2125" y="127"/>
                    </a:cubicBezTo>
                    <a:cubicBezTo>
                      <a:pt x="2156" y="127"/>
                      <a:pt x="2156" y="97"/>
                      <a:pt x="2125" y="66"/>
                    </a:cubicBezTo>
                    <a:cubicBezTo>
                      <a:pt x="2034" y="12"/>
                      <a:pt x="1921" y="1"/>
                      <a:pt x="1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0" name="Google Shape;11910;p63"/>
              <p:cNvSpPr/>
              <p:nvPr/>
            </p:nvSpPr>
            <p:spPr>
              <a:xfrm>
                <a:off x="3886350" y="3290275"/>
                <a:ext cx="327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18" extrusionOk="0">
                    <a:moveTo>
                      <a:pt x="1179" y="0"/>
                    </a:moveTo>
                    <a:cubicBezTo>
                      <a:pt x="1112" y="0"/>
                      <a:pt x="1044" y="14"/>
                      <a:pt x="1004" y="14"/>
                    </a:cubicBezTo>
                    <a:cubicBezTo>
                      <a:pt x="913" y="14"/>
                      <a:pt x="821" y="75"/>
                      <a:pt x="730" y="75"/>
                    </a:cubicBezTo>
                    <a:cubicBezTo>
                      <a:pt x="548" y="105"/>
                      <a:pt x="366" y="105"/>
                      <a:pt x="153" y="136"/>
                    </a:cubicBezTo>
                    <a:cubicBezTo>
                      <a:pt x="122" y="136"/>
                      <a:pt x="92" y="166"/>
                      <a:pt x="92" y="196"/>
                    </a:cubicBezTo>
                    <a:cubicBezTo>
                      <a:pt x="1" y="288"/>
                      <a:pt x="62" y="318"/>
                      <a:pt x="122" y="318"/>
                    </a:cubicBezTo>
                    <a:cubicBezTo>
                      <a:pt x="305" y="288"/>
                      <a:pt x="518" y="288"/>
                      <a:pt x="700" y="257"/>
                    </a:cubicBezTo>
                    <a:cubicBezTo>
                      <a:pt x="821" y="257"/>
                      <a:pt x="882" y="257"/>
                      <a:pt x="1004" y="196"/>
                    </a:cubicBezTo>
                    <a:cubicBezTo>
                      <a:pt x="1065" y="196"/>
                      <a:pt x="1186" y="166"/>
                      <a:pt x="1277" y="136"/>
                    </a:cubicBezTo>
                    <a:cubicBezTo>
                      <a:pt x="1308" y="105"/>
                      <a:pt x="1308" y="75"/>
                      <a:pt x="1277" y="14"/>
                    </a:cubicBezTo>
                    <a:cubicBezTo>
                      <a:pt x="1247" y="4"/>
                      <a:pt x="1213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1" name="Google Shape;11911;p63"/>
              <p:cNvSpPr/>
              <p:nvPr/>
            </p:nvSpPr>
            <p:spPr>
              <a:xfrm>
                <a:off x="3888625" y="2697475"/>
                <a:ext cx="798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626" extrusionOk="0">
                    <a:moveTo>
                      <a:pt x="2866" y="1"/>
                    </a:moveTo>
                    <a:cubicBezTo>
                      <a:pt x="2449" y="1"/>
                      <a:pt x="2036" y="90"/>
                      <a:pt x="1642" y="139"/>
                    </a:cubicBezTo>
                    <a:cubicBezTo>
                      <a:pt x="1095" y="230"/>
                      <a:pt x="578" y="382"/>
                      <a:pt x="62" y="473"/>
                    </a:cubicBezTo>
                    <a:cubicBezTo>
                      <a:pt x="1" y="565"/>
                      <a:pt x="31" y="625"/>
                      <a:pt x="123" y="625"/>
                    </a:cubicBezTo>
                    <a:cubicBezTo>
                      <a:pt x="609" y="534"/>
                      <a:pt x="1126" y="443"/>
                      <a:pt x="1642" y="382"/>
                    </a:cubicBezTo>
                    <a:lnTo>
                      <a:pt x="2433" y="261"/>
                    </a:lnTo>
                    <a:cubicBezTo>
                      <a:pt x="2645" y="230"/>
                      <a:pt x="2919" y="230"/>
                      <a:pt x="3162" y="109"/>
                    </a:cubicBezTo>
                    <a:cubicBezTo>
                      <a:pt x="3193" y="109"/>
                      <a:pt x="3193" y="17"/>
                      <a:pt x="3162" y="17"/>
                    </a:cubicBezTo>
                    <a:cubicBezTo>
                      <a:pt x="3063" y="6"/>
                      <a:pt x="2965" y="1"/>
                      <a:pt x="28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2" name="Google Shape;11912;p63"/>
              <p:cNvSpPr/>
              <p:nvPr/>
            </p:nvSpPr>
            <p:spPr>
              <a:xfrm>
                <a:off x="3892425" y="2733625"/>
                <a:ext cx="395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96" extrusionOk="0">
                    <a:moveTo>
                      <a:pt x="1217" y="0"/>
                    </a:moveTo>
                    <a:cubicBezTo>
                      <a:pt x="1095" y="0"/>
                      <a:pt x="943" y="30"/>
                      <a:pt x="822" y="61"/>
                    </a:cubicBezTo>
                    <a:cubicBezTo>
                      <a:pt x="609" y="91"/>
                      <a:pt x="335" y="182"/>
                      <a:pt x="123" y="243"/>
                    </a:cubicBezTo>
                    <a:cubicBezTo>
                      <a:pt x="1" y="243"/>
                      <a:pt x="62" y="395"/>
                      <a:pt x="153" y="395"/>
                    </a:cubicBezTo>
                    <a:cubicBezTo>
                      <a:pt x="366" y="334"/>
                      <a:pt x="609" y="304"/>
                      <a:pt x="882" y="243"/>
                    </a:cubicBezTo>
                    <a:cubicBezTo>
                      <a:pt x="974" y="213"/>
                      <a:pt x="1095" y="213"/>
                      <a:pt x="1217" y="213"/>
                    </a:cubicBezTo>
                    <a:cubicBezTo>
                      <a:pt x="1338" y="213"/>
                      <a:pt x="1490" y="213"/>
                      <a:pt x="1551" y="152"/>
                    </a:cubicBezTo>
                    <a:cubicBezTo>
                      <a:pt x="1582" y="91"/>
                      <a:pt x="1582" y="61"/>
                      <a:pt x="1551" y="30"/>
                    </a:cubicBezTo>
                    <a:cubicBezTo>
                      <a:pt x="1430" y="0"/>
                      <a:pt x="1308" y="0"/>
                      <a:pt x="12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3" name="Google Shape;11913;p63"/>
              <p:cNvSpPr/>
              <p:nvPr/>
            </p:nvSpPr>
            <p:spPr>
              <a:xfrm>
                <a:off x="3895475" y="2780725"/>
                <a:ext cx="311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44" extrusionOk="0">
                    <a:moveTo>
                      <a:pt x="700" y="1"/>
                    </a:moveTo>
                    <a:cubicBezTo>
                      <a:pt x="517" y="1"/>
                      <a:pt x="335" y="31"/>
                      <a:pt x="92" y="31"/>
                    </a:cubicBezTo>
                    <a:cubicBezTo>
                      <a:pt x="1" y="31"/>
                      <a:pt x="1" y="183"/>
                      <a:pt x="92" y="183"/>
                    </a:cubicBezTo>
                    <a:cubicBezTo>
                      <a:pt x="304" y="183"/>
                      <a:pt x="487" y="244"/>
                      <a:pt x="700" y="244"/>
                    </a:cubicBezTo>
                    <a:lnTo>
                      <a:pt x="1004" y="244"/>
                    </a:lnTo>
                    <a:cubicBezTo>
                      <a:pt x="1095" y="244"/>
                      <a:pt x="1247" y="244"/>
                      <a:pt x="1247" y="122"/>
                    </a:cubicBezTo>
                    <a:cubicBezTo>
                      <a:pt x="1247" y="1"/>
                      <a:pt x="1095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4" name="Google Shape;11914;p63"/>
              <p:cNvSpPr/>
              <p:nvPr/>
            </p:nvSpPr>
            <p:spPr>
              <a:xfrm>
                <a:off x="3888625" y="2817950"/>
                <a:ext cx="31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14" extrusionOk="0">
                    <a:moveTo>
                      <a:pt x="670" y="1"/>
                    </a:moveTo>
                    <a:cubicBezTo>
                      <a:pt x="487" y="1"/>
                      <a:pt x="275" y="31"/>
                      <a:pt x="62" y="62"/>
                    </a:cubicBezTo>
                    <a:cubicBezTo>
                      <a:pt x="1" y="123"/>
                      <a:pt x="1" y="214"/>
                      <a:pt x="62" y="214"/>
                    </a:cubicBezTo>
                    <a:lnTo>
                      <a:pt x="670" y="214"/>
                    </a:lnTo>
                    <a:cubicBezTo>
                      <a:pt x="791" y="214"/>
                      <a:pt x="882" y="214"/>
                      <a:pt x="974" y="183"/>
                    </a:cubicBezTo>
                    <a:cubicBezTo>
                      <a:pt x="1065" y="183"/>
                      <a:pt x="1186" y="153"/>
                      <a:pt x="1247" y="123"/>
                    </a:cubicBezTo>
                    <a:cubicBezTo>
                      <a:pt x="1278" y="123"/>
                      <a:pt x="1278" y="62"/>
                      <a:pt x="1247" y="31"/>
                    </a:cubicBezTo>
                    <a:cubicBezTo>
                      <a:pt x="1186" y="1"/>
                      <a:pt x="1065" y="1"/>
                      <a:pt x="9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5" name="Google Shape;11915;p63"/>
              <p:cNvSpPr/>
              <p:nvPr/>
            </p:nvSpPr>
            <p:spPr>
              <a:xfrm>
                <a:off x="3899275" y="2659150"/>
                <a:ext cx="243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05" extrusionOk="0">
                    <a:moveTo>
                      <a:pt x="700" y="0"/>
                    </a:moveTo>
                    <a:cubicBezTo>
                      <a:pt x="639" y="0"/>
                      <a:pt x="548" y="31"/>
                      <a:pt x="487" y="31"/>
                    </a:cubicBezTo>
                    <a:cubicBezTo>
                      <a:pt x="335" y="91"/>
                      <a:pt x="183" y="91"/>
                      <a:pt x="61" y="122"/>
                    </a:cubicBezTo>
                    <a:cubicBezTo>
                      <a:pt x="31" y="122"/>
                      <a:pt x="1" y="183"/>
                      <a:pt x="1" y="243"/>
                    </a:cubicBezTo>
                    <a:cubicBezTo>
                      <a:pt x="31" y="304"/>
                      <a:pt x="61" y="304"/>
                      <a:pt x="92" y="304"/>
                    </a:cubicBezTo>
                    <a:cubicBezTo>
                      <a:pt x="244" y="274"/>
                      <a:pt x="396" y="274"/>
                      <a:pt x="517" y="243"/>
                    </a:cubicBezTo>
                    <a:cubicBezTo>
                      <a:pt x="608" y="243"/>
                      <a:pt x="669" y="183"/>
                      <a:pt x="760" y="183"/>
                    </a:cubicBezTo>
                    <a:cubicBezTo>
                      <a:pt x="791" y="183"/>
                      <a:pt x="821" y="183"/>
                      <a:pt x="852" y="152"/>
                    </a:cubicBezTo>
                    <a:cubicBezTo>
                      <a:pt x="912" y="152"/>
                      <a:pt x="943" y="122"/>
                      <a:pt x="943" y="91"/>
                    </a:cubicBezTo>
                    <a:cubicBezTo>
                      <a:pt x="973" y="91"/>
                      <a:pt x="943" y="31"/>
                      <a:pt x="943" y="31"/>
                    </a:cubicBezTo>
                    <a:cubicBezTo>
                      <a:pt x="912" y="31"/>
                      <a:pt x="852" y="0"/>
                      <a:pt x="8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6" name="Google Shape;11916;p63"/>
              <p:cNvSpPr/>
              <p:nvPr/>
            </p:nvSpPr>
            <p:spPr>
              <a:xfrm>
                <a:off x="3903075" y="2424175"/>
                <a:ext cx="54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372" extrusionOk="0">
                    <a:moveTo>
                      <a:pt x="2017" y="1"/>
                    </a:moveTo>
                    <a:cubicBezTo>
                      <a:pt x="1723" y="1"/>
                      <a:pt x="1413" y="72"/>
                      <a:pt x="1125" y="98"/>
                    </a:cubicBezTo>
                    <a:cubicBezTo>
                      <a:pt x="791" y="129"/>
                      <a:pt x="396" y="159"/>
                      <a:pt x="61" y="220"/>
                    </a:cubicBezTo>
                    <a:cubicBezTo>
                      <a:pt x="0" y="220"/>
                      <a:pt x="0" y="372"/>
                      <a:pt x="61" y="372"/>
                    </a:cubicBezTo>
                    <a:cubicBezTo>
                      <a:pt x="396" y="311"/>
                      <a:pt x="791" y="281"/>
                      <a:pt x="1125" y="250"/>
                    </a:cubicBezTo>
                    <a:cubicBezTo>
                      <a:pt x="1459" y="220"/>
                      <a:pt x="1855" y="220"/>
                      <a:pt x="2159" y="98"/>
                    </a:cubicBezTo>
                    <a:cubicBezTo>
                      <a:pt x="2189" y="98"/>
                      <a:pt x="2189" y="7"/>
                      <a:pt x="2159" y="7"/>
                    </a:cubicBezTo>
                    <a:cubicBezTo>
                      <a:pt x="2112" y="3"/>
                      <a:pt x="2065" y="1"/>
                      <a:pt x="20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7" name="Google Shape;11917;p63"/>
              <p:cNvSpPr/>
              <p:nvPr/>
            </p:nvSpPr>
            <p:spPr>
              <a:xfrm>
                <a:off x="3904600" y="2363550"/>
                <a:ext cx="410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05" extrusionOk="0">
                    <a:moveTo>
                      <a:pt x="1216" y="0"/>
                    </a:moveTo>
                    <a:cubicBezTo>
                      <a:pt x="1095" y="0"/>
                      <a:pt x="943" y="61"/>
                      <a:pt x="851" y="61"/>
                    </a:cubicBezTo>
                    <a:cubicBezTo>
                      <a:pt x="578" y="92"/>
                      <a:pt x="335" y="122"/>
                      <a:pt x="91" y="152"/>
                    </a:cubicBezTo>
                    <a:cubicBezTo>
                      <a:pt x="0" y="213"/>
                      <a:pt x="0" y="304"/>
                      <a:pt x="91" y="304"/>
                    </a:cubicBezTo>
                    <a:cubicBezTo>
                      <a:pt x="335" y="304"/>
                      <a:pt x="578" y="304"/>
                      <a:pt x="851" y="274"/>
                    </a:cubicBezTo>
                    <a:cubicBezTo>
                      <a:pt x="943" y="274"/>
                      <a:pt x="1095" y="244"/>
                      <a:pt x="1216" y="244"/>
                    </a:cubicBezTo>
                    <a:lnTo>
                      <a:pt x="1398" y="244"/>
                    </a:lnTo>
                    <a:cubicBezTo>
                      <a:pt x="1490" y="244"/>
                      <a:pt x="1520" y="213"/>
                      <a:pt x="1611" y="152"/>
                    </a:cubicBezTo>
                    <a:cubicBezTo>
                      <a:pt x="1642" y="122"/>
                      <a:pt x="1642" y="92"/>
                      <a:pt x="1611" y="61"/>
                    </a:cubicBezTo>
                    <a:cubicBezTo>
                      <a:pt x="1520" y="0"/>
                      <a:pt x="1490" y="0"/>
                      <a:pt x="1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8" name="Google Shape;11918;p63"/>
              <p:cNvSpPr/>
              <p:nvPr/>
            </p:nvSpPr>
            <p:spPr>
              <a:xfrm>
                <a:off x="3908400" y="2266825"/>
                <a:ext cx="4257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44" extrusionOk="0">
                    <a:moveTo>
                      <a:pt x="1518" y="1"/>
                    </a:moveTo>
                    <a:cubicBezTo>
                      <a:pt x="1306" y="1"/>
                      <a:pt x="1109" y="45"/>
                      <a:pt x="912" y="70"/>
                    </a:cubicBezTo>
                    <a:lnTo>
                      <a:pt x="122" y="192"/>
                    </a:lnTo>
                    <a:cubicBezTo>
                      <a:pt x="0" y="192"/>
                      <a:pt x="31" y="343"/>
                      <a:pt x="122" y="343"/>
                    </a:cubicBezTo>
                    <a:lnTo>
                      <a:pt x="912" y="222"/>
                    </a:lnTo>
                    <a:cubicBezTo>
                      <a:pt x="1186" y="192"/>
                      <a:pt x="1459" y="192"/>
                      <a:pt x="1672" y="70"/>
                    </a:cubicBezTo>
                    <a:cubicBezTo>
                      <a:pt x="1702" y="70"/>
                      <a:pt x="1702" y="9"/>
                      <a:pt x="1672" y="9"/>
                    </a:cubicBezTo>
                    <a:cubicBezTo>
                      <a:pt x="1620" y="3"/>
                      <a:pt x="1569" y="1"/>
                      <a:pt x="1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19" name="Google Shape;11919;p63"/>
              <p:cNvSpPr/>
              <p:nvPr/>
            </p:nvSpPr>
            <p:spPr>
              <a:xfrm>
                <a:off x="3915225" y="2290250"/>
                <a:ext cx="20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58" extrusionOk="0">
                    <a:moveTo>
                      <a:pt x="745" y="1"/>
                    </a:moveTo>
                    <a:cubicBezTo>
                      <a:pt x="707" y="1"/>
                      <a:pt x="659" y="14"/>
                      <a:pt x="639" y="14"/>
                    </a:cubicBezTo>
                    <a:cubicBezTo>
                      <a:pt x="578" y="14"/>
                      <a:pt x="518" y="14"/>
                      <a:pt x="457" y="45"/>
                    </a:cubicBezTo>
                    <a:cubicBezTo>
                      <a:pt x="335" y="45"/>
                      <a:pt x="214" y="106"/>
                      <a:pt x="122" y="106"/>
                    </a:cubicBezTo>
                    <a:cubicBezTo>
                      <a:pt x="62" y="106"/>
                      <a:pt x="31" y="136"/>
                      <a:pt x="31" y="166"/>
                    </a:cubicBezTo>
                    <a:cubicBezTo>
                      <a:pt x="1" y="197"/>
                      <a:pt x="31" y="258"/>
                      <a:pt x="62" y="258"/>
                    </a:cubicBezTo>
                    <a:cubicBezTo>
                      <a:pt x="183" y="258"/>
                      <a:pt x="305" y="197"/>
                      <a:pt x="457" y="197"/>
                    </a:cubicBezTo>
                    <a:cubicBezTo>
                      <a:pt x="518" y="197"/>
                      <a:pt x="578" y="197"/>
                      <a:pt x="639" y="166"/>
                    </a:cubicBezTo>
                    <a:cubicBezTo>
                      <a:pt x="670" y="166"/>
                      <a:pt x="730" y="166"/>
                      <a:pt x="730" y="136"/>
                    </a:cubicBezTo>
                    <a:cubicBezTo>
                      <a:pt x="761" y="136"/>
                      <a:pt x="791" y="136"/>
                      <a:pt x="791" y="106"/>
                    </a:cubicBezTo>
                    <a:cubicBezTo>
                      <a:pt x="821" y="106"/>
                      <a:pt x="791" y="45"/>
                      <a:pt x="791" y="14"/>
                    </a:cubicBezTo>
                    <a:cubicBezTo>
                      <a:pt x="781" y="4"/>
                      <a:pt x="764" y="1"/>
                      <a:pt x="7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0" name="Google Shape;11920;p63"/>
              <p:cNvSpPr/>
              <p:nvPr/>
            </p:nvSpPr>
            <p:spPr>
              <a:xfrm>
                <a:off x="3926625" y="2026925"/>
                <a:ext cx="463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6" extrusionOk="0">
                    <a:moveTo>
                      <a:pt x="1399" y="0"/>
                    </a:moveTo>
                    <a:cubicBezTo>
                      <a:pt x="1247" y="0"/>
                      <a:pt x="1095" y="0"/>
                      <a:pt x="943" y="31"/>
                    </a:cubicBezTo>
                    <a:cubicBezTo>
                      <a:pt x="791" y="31"/>
                      <a:pt x="639" y="61"/>
                      <a:pt x="487" y="91"/>
                    </a:cubicBezTo>
                    <a:cubicBezTo>
                      <a:pt x="335" y="152"/>
                      <a:pt x="214" y="183"/>
                      <a:pt x="62" y="243"/>
                    </a:cubicBezTo>
                    <a:cubicBezTo>
                      <a:pt x="1" y="304"/>
                      <a:pt x="31" y="395"/>
                      <a:pt x="122" y="395"/>
                    </a:cubicBezTo>
                    <a:cubicBezTo>
                      <a:pt x="365" y="334"/>
                      <a:pt x="669" y="304"/>
                      <a:pt x="973" y="304"/>
                    </a:cubicBezTo>
                    <a:cubicBezTo>
                      <a:pt x="1125" y="304"/>
                      <a:pt x="1247" y="304"/>
                      <a:pt x="1399" y="243"/>
                    </a:cubicBezTo>
                    <a:cubicBezTo>
                      <a:pt x="1551" y="243"/>
                      <a:pt x="1673" y="243"/>
                      <a:pt x="1824" y="183"/>
                    </a:cubicBezTo>
                    <a:cubicBezTo>
                      <a:pt x="1855" y="152"/>
                      <a:pt x="1855" y="91"/>
                      <a:pt x="1824" y="61"/>
                    </a:cubicBezTo>
                    <a:cubicBezTo>
                      <a:pt x="1703" y="0"/>
                      <a:pt x="1551" y="0"/>
                      <a:pt x="1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1" name="Google Shape;11921;p63"/>
              <p:cNvSpPr/>
              <p:nvPr/>
            </p:nvSpPr>
            <p:spPr>
              <a:xfrm>
                <a:off x="3928500" y="1998800"/>
                <a:ext cx="217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14" extrusionOk="0">
                    <a:moveTo>
                      <a:pt x="655" y="1"/>
                    </a:moveTo>
                    <a:cubicBezTo>
                      <a:pt x="564" y="1"/>
                      <a:pt x="534" y="1"/>
                      <a:pt x="442" y="61"/>
                    </a:cubicBezTo>
                    <a:cubicBezTo>
                      <a:pt x="382" y="61"/>
                      <a:pt x="351" y="61"/>
                      <a:pt x="260" y="92"/>
                    </a:cubicBezTo>
                    <a:cubicBezTo>
                      <a:pt x="199" y="92"/>
                      <a:pt x="139" y="122"/>
                      <a:pt x="78" y="122"/>
                    </a:cubicBezTo>
                    <a:cubicBezTo>
                      <a:pt x="68" y="119"/>
                      <a:pt x="59" y="117"/>
                      <a:pt x="53" y="117"/>
                    </a:cubicBezTo>
                    <a:cubicBezTo>
                      <a:pt x="0" y="117"/>
                      <a:pt x="54" y="213"/>
                      <a:pt x="108" y="213"/>
                    </a:cubicBezTo>
                    <a:lnTo>
                      <a:pt x="503" y="213"/>
                    </a:lnTo>
                    <a:cubicBezTo>
                      <a:pt x="564" y="213"/>
                      <a:pt x="594" y="213"/>
                      <a:pt x="686" y="152"/>
                    </a:cubicBezTo>
                    <a:cubicBezTo>
                      <a:pt x="716" y="152"/>
                      <a:pt x="716" y="152"/>
                      <a:pt x="746" y="122"/>
                    </a:cubicBezTo>
                    <a:cubicBezTo>
                      <a:pt x="807" y="122"/>
                      <a:pt x="838" y="122"/>
                      <a:pt x="838" y="92"/>
                    </a:cubicBezTo>
                    <a:cubicBezTo>
                      <a:pt x="868" y="92"/>
                      <a:pt x="868" y="1"/>
                      <a:pt x="8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2" name="Google Shape;11922;p63"/>
              <p:cNvSpPr/>
              <p:nvPr/>
            </p:nvSpPr>
            <p:spPr>
              <a:xfrm>
                <a:off x="3928475" y="1779950"/>
                <a:ext cx="1121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708" extrusionOk="0">
                    <a:moveTo>
                      <a:pt x="4395" y="1"/>
                    </a:moveTo>
                    <a:cubicBezTo>
                      <a:pt x="4213" y="1"/>
                      <a:pt x="4061" y="61"/>
                      <a:pt x="3909" y="153"/>
                    </a:cubicBezTo>
                    <a:cubicBezTo>
                      <a:pt x="3726" y="213"/>
                      <a:pt x="3513" y="244"/>
                      <a:pt x="3331" y="335"/>
                    </a:cubicBezTo>
                    <a:cubicBezTo>
                      <a:pt x="2997" y="457"/>
                      <a:pt x="2632" y="608"/>
                      <a:pt x="2267" y="700"/>
                    </a:cubicBezTo>
                    <a:cubicBezTo>
                      <a:pt x="1568" y="973"/>
                      <a:pt x="839" y="1247"/>
                      <a:pt x="109" y="1551"/>
                    </a:cubicBezTo>
                    <a:cubicBezTo>
                      <a:pt x="1" y="1605"/>
                      <a:pt x="37" y="1708"/>
                      <a:pt x="90" y="1708"/>
                    </a:cubicBezTo>
                    <a:cubicBezTo>
                      <a:pt x="96" y="1708"/>
                      <a:pt x="103" y="1706"/>
                      <a:pt x="109" y="1703"/>
                    </a:cubicBezTo>
                    <a:cubicBezTo>
                      <a:pt x="839" y="1429"/>
                      <a:pt x="1599" y="1125"/>
                      <a:pt x="2358" y="852"/>
                    </a:cubicBezTo>
                    <a:cubicBezTo>
                      <a:pt x="2723" y="700"/>
                      <a:pt x="3118" y="608"/>
                      <a:pt x="3453" y="457"/>
                    </a:cubicBezTo>
                    <a:cubicBezTo>
                      <a:pt x="3635" y="365"/>
                      <a:pt x="3848" y="335"/>
                      <a:pt x="4030" y="244"/>
                    </a:cubicBezTo>
                    <a:cubicBezTo>
                      <a:pt x="4182" y="213"/>
                      <a:pt x="4334" y="183"/>
                      <a:pt x="4456" y="61"/>
                    </a:cubicBezTo>
                    <a:cubicBezTo>
                      <a:pt x="4486" y="31"/>
                      <a:pt x="4456" y="1"/>
                      <a:pt x="43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3" name="Google Shape;11923;p63"/>
              <p:cNvSpPr/>
              <p:nvPr/>
            </p:nvSpPr>
            <p:spPr>
              <a:xfrm>
                <a:off x="3928150" y="1841500"/>
                <a:ext cx="585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883" extrusionOk="0">
                    <a:moveTo>
                      <a:pt x="2250" y="1"/>
                    </a:moveTo>
                    <a:cubicBezTo>
                      <a:pt x="2067" y="1"/>
                      <a:pt x="1855" y="122"/>
                      <a:pt x="1703" y="153"/>
                    </a:cubicBezTo>
                    <a:cubicBezTo>
                      <a:pt x="1520" y="213"/>
                      <a:pt x="1368" y="274"/>
                      <a:pt x="1186" y="335"/>
                    </a:cubicBezTo>
                    <a:cubicBezTo>
                      <a:pt x="821" y="487"/>
                      <a:pt x="456" y="609"/>
                      <a:pt x="92" y="761"/>
                    </a:cubicBezTo>
                    <a:cubicBezTo>
                      <a:pt x="1" y="761"/>
                      <a:pt x="61" y="882"/>
                      <a:pt x="122" y="882"/>
                    </a:cubicBezTo>
                    <a:cubicBezTo>
                      <a:pt x="517" y="761"/>
                      <a:pt x="852" y="609"/>
                      <a:pt x="1216" y="487"/>
                    </a:cubicBezTo>
                    <a:cubicBezTo>
                      <a:pt x="1429" y="426"/>
                      <a:pt x="1581" y="365"/>
                      <a:pt x="1763" y="305"/>
                    </a:cubicBezTo>
                    <a:cubicBezTo>
                      <a:pt x="1946" y="213"/>
                      <a:pt x="2128" y="183"/>
                      <a:pt x="2280" y="61"/>
                    </a:cubicBezTo>
                    <a:cubicBezTo>
                      <a:pt x="2341" y="31"/>
                      <a:pt x="2341" y="1"/>
                      <a:pt x="22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4" name="Google Shape;11924;p63"/>
              <p:cNvSpPr/>
              <p:nvPr/>
            </p:nvSpPr>
            <p:spPr>
              <a:xfrm>
                <a:off x="3931200" y="1889475"/>
                <a:ext cx="403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23" extrusionOk="0">
                    <a:moveTo>
                      <a:pt x="1400" y="1"/>
                    </a:moveTo>
                    <a:cubicBezTo>
                      <a:pt x="1307" y="1"/>
                      <a:pt x="1209" y="36"/>
                      <a:pt x="1125" y="57"/>
                    </a:cubicBezTo>
                    <a:cubicBezTo>
                      <a:pt x="1034" y="88"/>
                      <a:pt x="912" y="88"/>
                      <a:pt x="760" y="118"/>
                    </a:cubicBezTo>
                    <a:cubicBezTo>
                      <a:pt x="486" y="209"/>
                      <a:pt x="274" y="240"/>
                      <a:pt x="0" y="300"/>
                    </a:cubicBezTo>
                    <a:cubicBezTo>
                      <a:pt x="0" y="300"/>
                      <a:pt x="0" y="422"/>
                      <a:pt x="91" y="422"/>
                    </a:cubicBezTo>
                    <a:cubicBezTo>
                      <a:pt x="334" y="392"/>
                      <a:pt x="578" y="361"/>
                      <a:pt x="851" y="270"/>
                    </a:cubicBezTo>
                    <a:cubicBezTo>
                      <a:pt x="942" y="240"/>
                      <a:pt x="1064" y="240"/>
                      <a:pt x="1216" y="209"/>
                    </a:cubicBezTo>
                    <a:cubicBezTo>
                      <a:pt x="1338" y="179"/>
                      <a:pt x="1490" y="179"/>
                      <a:pt x="1550" y="88"/>
                    </a:cubicBezTo>
                    <a:cubicBezTo>
                      <a:pt x="1611" y="57"/>
                      <a:pt x="1550" y="27"/>
                      <a:pt x="1520" y="27"/>
                    </a:cubicBezTo>
                    <a:cubicBezTo>
                      <a:pt x="1482" y="8"/>
                      <a:pt x="1442" y="1"/>
                      <a:pt x="1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5" name="Google Shape;11925;p63"/>
              <p:cNvSpPr/>
              <p:nvPr/>
            </p:nvSpPr>
            <p:spPr>
              <a:xfrm>
                <a:off x="3923600" y="1927475"/>
                <a:ext cx="479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74" extrusionOk="0">
                    <a:moveTo>
                      <a:pt x="1683" y="1"/>
                    </a:moveTo>
                    <a:cubicBezTo>
                      <a:pt x="1578" y="1"/>
                      <a:pt x="1473" y="36"/>
                      <a:pt x="1368" y="57"/>
                    </a:cubicBezTo>
                    <a:cubicBezTo>
                      <a:pt x="1216" y="88"/>
                      <a:pt x="1064" y="118"/>
                      <a:pt x="942" y="179"/>
                    </a:cubicBezTo>
                    <a:cubicBezTo>
                      <a:pt x="638" y="239"/>
                      <a:pt x="335" y="361"/>
                      <a:pt x="91" y="422"/>
                    </a:cubicBezTo>
                    <a:cubicBezTo>
                      <a:pt x="0" y="483"/>
                      <a:pt x="31" y="574"/>
                      <a:pt x="122" y="574"/>
                    </a:cubicBezTo>
                    <a:cubicBezTo>
                      <a:pt x="426" y="513"/>
                      <a:pt x="730" y="483"/>
                      <a:pt x="1034" y="391"/>
                    </a:cubicBezTo>
                    <a:cubicBezTo>
                      <a:pt x="1186" y="361"/>
                      <a:pt x="1338" y="331"/>
                      <a:pt x="1459" y="270"/>
                    </a:cubicBezTo>
                    <a:cubicBezTo>
                      <a:pt x="1611" y="239"/>
                      <a:pt x="1763" y="209"/>
                      <a:pt x="1854" y="88"/>
                    </a:cubicBezTo>
                    <a:cubicBezTo>
                      <a:pt x="1915" y="57"/>
                      <a:pt x="1854" y="27"/>
                      <a:pt x="1824" y="27"/>
                    </a:cubicBezTo>
                    <a:cubicBezTo>
                      <a:pt x="1777" y="8"/>
                      <a:pt x="1730" y="1"/>
                      <a:pt x="16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6" name="Google Shape;11926;p63"/>
              <p:cNvSpPr/>
              <p:nvPr/>
            </p:nvSpPr>
            <p:spPr>
              <a:xfrm>
                <a:off x="3927775" y="1963500"/>
                <a:ext cx="399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0" extrusionOk="0">
                    <a:moveTo>
                      <a:pt x="1458" y="1"/>
                    </a:moveTo>
                    <a:cubicBezTo>
                      <a:pt x="1417" y="1"/>
                      <a:pt x="1363" y="14"/>
                      <a:pt x="1323" y="14"/>
                    </a:cubicBezTo>
                    <a:cubicBezTo>
                      <a:pt x="1231" y="14"/>
                      <a:pt x="1201" y="14"/>
                      <a:pt x="1110" y="45"/>
                    </a:cubicBezTo>
                    <a:cubicBezTo>
                      <a:pt x="1019" y="105"/>
                      <a:pt x="897" y="105"/>
                      <a:pt x="775" y="136"/>
                    </a:cubicBezTo>
                    <a:cubicBezTo>
                      <a:pt x="563" y="166"/>
                      <a:pt x="289" y="257"/>
                      <a:pt x="76" y="288"/>
                    </a:cubicBezTo>
                    <a:cubicBezTo>
                      <a:pt x="58" y="270"/>
                      <a:pt x="45" y="262"/>
                      <a:pt x="36" y="262"/>
                    </a:cubicBezTo>
                    <a:cubicBezTo>
                      <a:pt x="1" y="262"/>
                      <a:pt x="40" y="379"/>
                      <a:pt x="137" y="379"/>
                    </a:cubicBezTo>
                    <a:cubicBezTo>
                      <a:pt x="380" y="349"/>
                      <a:pt x="623" y="318"/>
                      <a:pt x="867" y="288"/>
                    </a:cubicBezTo>
                    <a:cubicBezTo>
                      <a:pt x="988" y="227"/>
                      <a:pt x="1079" y="227"/>
                      <a:pt x="1201" y="197"/>
                    </a:cubicBezTo>
                    <a:cubicBezTo>
                      <a:pt x="1262" y="197"/>
                      <a:pt x="1323" y="166"/>
                      <a:pt x="1383" y="166"/>
                    </a:cubicBezTo>
                    <a:cubicBezTo>
                      <a:pt x="1444" y="136"/>
                      <a:pt x="1505" y="136"/>
                      <a:pt x="1535" y="105"/>
                    </a:cubicBezTo>
                    <a:cubicBezTo>
                      <a:pt x="1596" y="45"/>
                      <a:pt x="1535" y="14"/>
                      <a:pt x="1505" y="14"/>
                    </a:cubicBezTo>
                    <a:cubicBezTo>
                      <a:pt x="1495" y="4"/>
                      <a:pt x="1478" y="1"/>
                      <a:pt x="1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7" name="Google Shape;11927;p63"/>
              <p:cNvSpPr/>
              <p:nvPr/>
            </p:nvSpPr>
            <p:spPr>
              <a:xfrm>
                <a:off x="3926800" y="2062625"/>
                <a:ext cx="3177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249" extrusionOk="0">
                    <a:moveTo>
                      <a:pt x="632" y="1"/>
                    </a:moveTo>
                    <a:cubicBezTo>
                      <a:pt x="510" y="1"/>
                      <a:pt x="450" y="31"/>
                      <a:pt x="328" y="31"/>
                    </a:cubicBezTo>
                    <a:cubicBezTo>
                      <a:pt x="207" y="31"/>
                      <a:pt x="146" y="92"/>
                      <a:pt x="55" y="122"/>
                    </a:cubicBezTo>
                    <a:cubicBezTo>
                      <a:pt x="0" y="149"/>
                      <a:pt x="19" y="249"/>
                      <a:pt x="88" y="249"/>
                    </a:cubicBezTo>
                    <a:cubicBezTo>
                      <a:pt x="96" y="249"/>
                      <a:pt x="105" y="247"/>
                      <a:pt x="115" y="244"/>
                    </a:cubicBezTo>
                    <a:cubicBezTo>
                      <a:pt x="298" y="183"/>
                      <a:pt x="480" y="183"/>
                      <a:pt x="662" y="183"/>
                    </a:cubicBezTo>
                    <a:lnTo>
                      <a:pt x="1210" y="183"/>
                    </a:lnTo>
                    <a:cubicBezTo>
                      <a:pt x="1240" y="183"/>
                      <a:pt x="1270" y="122"/>
                      <a:pt x="1210" y="122"/>
                    </a:cubicBezTo>
                    <a:cubicBezTo>
                      <a:pt x="1179" y="122"/>
                      <a:pt x="1118" y="122"/>
                      <a:pt x="1118" y="92"/>
                    </a:cubicBezTo>
                    <a:cubicBezTo>
                      <a:pt x="1118" y="92"/>
                      <a:pt x="1088" y="92"/>
                      <a:pt x="1088" y="31"/>
                    </a:cubicBezTo>
                    <a:cubicBezTo>
                      <a:pt x="1058" y="31"/>
                      <a:pt x="966" y="1"/>
                      <a:pt x="9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8" name="Google Shape;11928;p63"/>
              <p:cNvSpPr/>
              <p:nvPr/>
            </p:nvSpPr>
            <p:spPr>
              <a:xfrm>
                <a:off x="3908400" y="2239000"/>
                <a:ext cx="258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72" extrusionOk="0">
                    <a:moveTo>
                      <a:pt x="913" y="1"/>
                    </a:moveTo>
                    <a:cubicBezTo>
                      <a:pt x="902" y="1"/>
                      <a:pt x="892" y="8"/>
                      <a:pt x="882" y="28"/>
                    </a:cubicBezTo>
                    <a:lnTo>
                      <a:pt x="760" y="28"/>
                    </a:lnTo>
                    <a:cubicBezTo>
                      <a:pt x="699" y="28"/>
                      <a:pt x="608" y="28"/>
                      <a:pt x="547" y="58"/>
                    </a:cubicBezTo>
                    <a:cubicBezTo>
                      <a:pt x="395" y="89"/>
                      <a:pt x="274" y="119"/>
                      <a:pt x="122" y="119"/>
                    </a:cubicBezTo>
                    <a:cubicBezTo>
                      <a:pt x="0" y="119"/>
                      <a:pt x="31" y="271"/>
                      <a:pt x="122" y="271"/>
                    </a:cubicBezTo>
                    <a:cubicBezTo>
                      <a:pt x="274" y="271"/>
                      <a:pt x="395" y="241"/>
                      <a:pt x="547" y="241"/>
                    </a:cubicBezTo>
                    <a:cubicBezTo>
                      <a:pt x="608" y="241"/>
                      <a:pt x="699" y="210"/>
                      <a:pt x="760" y="210"/>
                    </a:cubicBezTo>
                    <a:cubicBezTo>
                      <a:pt x="791" y="210"/>
                      <a:pt x="851" y="210"/>
                      <a:pt x="882" y="180"/>
                    </a:cubicBezTo>
                    <a:cubicBezTo>
                      <a:pt x="912" y="180"/>
                      <a:pt x="943" y="119"/>
                      <a:pt x="1003" y="119"/>
                    </a:cubicBezTo>
                    <a:cubicBezTo>
                      <a:pt x="1034" y="89"/>
                      <a:pt x="1034" y="28"/>
                      <a:pt x="1003" y="28"/>
                    </a:cubicBezTo>
                    <a:cubicBezTo>
                      <a:pt x="963" y="28"/>
                      <a:pt x="936" y="1"/>
                      <a:pt x="9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29" name="Google Shape;11929;p63"/>
              <p:cNvSpPr/>
              <p:nvPr/>
            </p:nvSpPr>
            <p:spPr>
              <a:xfrm>
                <a:off x="3906875" y="2468225"/>
                <a:ext cx="3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434" extrusionOk="0">
                    <a:moveTo>
                      <a:pt x="1422" y="0"/>
                    </a:moveTo>
                    <a:cubicBezTo>
                      <a:pt x="1222" y="0"/>
                      <a:pt x="1027" y="55"/>
                      <a:pt x="852" y="130"/>
                    </a:cubicBezTo>
                    <a:cubicBezTo>
                      <a:pt x="639" y="160"/>
                      <a:pt x="396" y="221"/>
                      <a:pt x="152" y="282"/>
                    </a:cubicBezTo>
                    <a:cubicBezTo>
                      <a:pt x="0" y="312"/>
                      <a:pt x="61" y="434"/>
                      <a:pt x="152" y="434"/>
                    </a:cubicBezTo>
                    <a:cubicBezTo>
                      <a:pt x="365" y="373"/>
                      <a:pt x="608" y="342"/>
                      <a:pt x="852" y="282"/>
                    </a:cubicBezTo>
                    <a:cubicBezTo>
                      <a:pt x="1095" y="221"/>
                      <a:pt x="1307" y="190"/>
                      <a:pt x="1551" y="69"/>
                    </a:cubicBezTo>
                    <a:cubicBezTo>
                      <a:pt x="1581" y="69"/>
                      <a:pt x="1551" y="38"/>
                      <a:pt x="1551" y="8"/>
                    </a:cubicBezTo>
                    <a:cubicBezTo>
                      <a:pt x="1508" y="3"/>
                      <a:pt x="1464" y="0"/>
                      <a:pt x="14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0" name="Google Shape;11930;p63"/>
              <p:cNvSpPr/>
              <p:nvPr/>
            </p:nvSpPr>
            <p:spPr>
              <a:xfrm>
                <a:off x="3909150" y="2506400"/>
                <a:ext cx="182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23" extrusionOk="0">
                    <a:moveTo>
                      <a:pt x="92" y="1"/>
                    </a:moveTo>
                    <a:cubicBezTo>
                      <a:pt x="61" y="1"/>
                      <a:pt x="1" y="31"/>
                      <a:pt x="1" y="62"/>
                    </a:cubicBezTo>
                    <a:cubicBezTo>
                      <a:pt x="1" y="62"/>
                      <a:pt x="61" y="122"/>
                      <a:pt x="92" y="122"/>
                    </a:cubicBezTo>
                    <a:lnTo>
                      <a:pt x="578" y="122"/>
                    </a:lnTo>
                    <a:cubicBezTo>
                      <a:pt x="609" y="122"/>
                      <a:pt x="639" y="62"/>
                      <a:pt x="639" y="62"/>
                    </a:cubicBezTo>
                    <a:cubicBezTo>
                      <a:pt x="700" y="62"/>
                      <a:pt x="700" y="31"/>
                      <a:pt x="730" y="31"/>
                    </a:cubicBez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1" name="Google Shape;11931;p63"/>
              <p:cNvSpPr/>
              <p:nvPr/>
            </p:nvSpPr>
            <p:spPr>
              <a:xfrm>
                <a:off x="3888625" y="2867025"/>
                <a:ext cx="281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88" extrusionOk="0">
                    <a:moveTo>
                      <a:pt x="875" y="0"/>
                    </a:moveTo>
                    <a:cubicBezTo>
                      <a:pt x="825" y="0"/>
                      <a:pt x="771" y="14"/>
                      <a:pt x="730" y="14"/>
                    </a:cubicBezTo>
                    <a:cubicBezTo>
                      <a:pt x="639" y="14"/>
                      <a:pt x="578" y="14"/>
                      <a:pt x="518" y="44"/>
                    </a:cubicBezTo>
                    <a:lnTo>
                      <a:pt x="123" y="44"/>
                    </a:lnTo>
                    <a:cubicBezTo>
                      <a:pt x="31" y="135"/>
                      <a:pt x="1" y="226"/>
                      <a:pt x="62" y="226"/>
                    </a:cubicBezTo>
                    <a:lnTo>
                      <a:pt x="183" y="226"/>
                    </a:lnTo>
                    <a:cubicBezTo>
                      <a:pt x="214" y="226"/>
                      <a:pt x="275" y="287"/>
                      <a:pt x="305" y="287"/>
                    </a:cubicBezTo>
                    <a:lnTo>
                      <a:pt x="518" y="287"/>
                    </a:lnTo>
                    <a:cubicBezTo>
                      <a:pt x="609" y="287"/>
                      <a:pt x="670" y="287"/>
                      <a:pt x="761" y="226"/>
                    </a:cubicBezTo>
                    <a:lnTo>
                      <a:pt x="882" y="226"/>
                    </a:lnTo>
                    <a:cubicBezTo>
                      <a:pt x="913" y="226"/>
                      <a:pt x="943" y="197"/>
                      <a:pt x="973" y="166"/>
                    </a:cubicBezTo>
                    <a:lnTo>
                      <a:pt x="973" y="166"/>
                    </a:lnTo>
                    <a:lnTo>
                      <a:pt x="943" y="196"/>
                    </a:lnTo>
                    <a:cubicBezTo>
                      <a:pt x="974" y="196"/>
                      <a:pt x="1065" y="166"/>
                      <a:pt x="1095" y="135"/>
                    </a:cubicBezTo>
                    <a:cubicBezTo>
                      <a:pt x="1126" y="74"/>
                      <a:pt x="1095" y="44"/>
                      <a:pt x="1065" y="14"/>
                    </a:cubicBezTo>
                    <a:lnTo>
                      <a:pt x="943" y="14"/>
                    </a:lnTo>
                    <a:cubicBezTo>
                      <a:pt x="923" y="4"/>
                      <a:pt x="899" y="0"/>
                      <a:pt x="8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2" name="Google Shape;11932;p63"/>
              <p:cNvSpPr/>
              <p:nvPr/>
            </p:nvSpPr>
            <p:spPr>
              <a:xfrm>
                <a:off x="3888625" y="2994250"/>
                <a:ext cx="319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366" extrusionOk="0">
                    <a:moveTo>
                      <a:pt x="1095" y="1"/>
                    </a:moveTo>
                    <a:cubicBezTo>
                      <a:pt x="1065" y="1"/>
                      <a:pt x="974" y="1"/>
                      <a:pt x="943" y="61"/>
                    </a:cubicBezTo>
                    <a:cubicBezTo>
                      <a:pt x="822" y="61"/>
                      <a:pt x="761" y="92"/>
                      <a:pt x="639" y="92"/>
                    </a:cubicBezTo>
                    <a:cubicBezTo>
                      <a:pt x="457" y="122"/>
                      <a:pt x="214" y="153"/>
                      <a:pt x="31" y="213"/>
                    </a:cubicBezTo>
                    <a:cubicBezTo>
                      <a:pt x="1" y="213"/>
                      <a:pt x="1" y="365"/>
                      <a:pt x="62" y="365"/>
                    </a:cubicBezTo>
                    <a:cubicBezTo>
                      <a:pt x="275" y="305"/>
                      <a:pt x="487" y="305"/>
                      <a:pt x="670" y="274"/>
                    </a:cubicBezTo>
                    <a:cubicBezTo>
                      <a:pt x="791" y="274"/>
                      <a:pt x="882" y="244"/>
                      <a:pt x="974" y="244"/>
                    </a:cubicBezTo>
                    <a:cubicBezTo>
                      <a:pt x="1034" y="244"/>
                      <a:pt x="1095" y="244"/>
                      <a:pt x="1126" y="213"/>
                    </a:cubicBezTo>
                    <a:cubicBezTo>
                      <a:pt x="1186" y="213"/>
                      <a:pt x="1217" y="153"/>
                      <a:pt x="1247" y="122"/>
                    </a:cubicBezTo>
                    <a:cubicBezTo>
                      <a:pt x="1278" y="92"/>
                      <a:pt x="1247" y="61"/>
                      <a:pt x="1247" y="61"/>
                    </a:cubicBezTo>
                    <a:cubicBezTo>
                      <a:pt x="1217" y="1"/>
                      <a:pt x="1186" y="1"/>
                      <a:pt x="10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3" name="Google Shape;11933;p63"/>
              <p:cNvSpPr/>
              <p:nvPr/>
            </p:nvSpPr>
            <p:spPr>
              <a:xfrm>
                <a:off x="3887875" y="2977950"/>
                <a:ext cx="175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88" extrusionOk="0">
                    <a:moveTo>
                      <a:pt x="623" y="1"/>
                    </a:moveTo>
                    <a:cubicBezTo>
                      <a:pt x="585" y="1"/>
                      <a:pt x="538" y="14"/>
                      <a:pt x="517" y="14"/>
                    </a:cubicBezTo>
                    <a:cubicBezTo>
                      <a:pt x="487" y="14"/>
                      <a:pt x="396" y="14"/>
                      <a:pt x="365" y="45"/>
                    </a:cubicBezTo>
                    <a:cubicBezTo>
                      <a:pt x="244" y="106"/>
                      <a:pt x="183" y="106"/>
                      <a:pt x="61" y="136"/>
                    </a:cubicBezTo>
                    <a:cubicBezTo>
                      <a:pt x="31" y="136"/>
                      <a:pt x="1" y="166"/>
                      <a:pt x="31" y="197"/>
                    </a:cubicBezTo>
                    <a:cubicBezTo>
                      <a:pt x="1" y="288"/>
                      <a:pt x="31" y="288"/>
                      <a:pt x="61" y="288"/>
                    </a:cubicBezTo>
                    <a:cubicBezTo>
                      <a:pt x="183" y="227"/>
                      <a:pt x="244" y="227"/>
                      <a:pt x="365" y="197"/>
                    </a:cubicBezTo>
                    <a:cubicBezTo>
                      <a:pt x="396" y="197"/>
                      <a:pt x="457" y="166"/>
                      <a:pt x="517" y="166"/>
                    </a:cubicBezTo>
                    <a:cubicBezTo>
                      <a:pt x="548" y="166"/>
                      <a:pt x="548" y="166"/>
                      <a:pt x="578" y="136"/>
                    </a:cubicBezTo>
                    <a:cubicBezTo>
                      <a:pt x="639" y="136"/>
                      <a:pt x="639" y="136"/>
                      <a:pt x="669" y="75"/>
                    </a:cubicBezTo>
                    <a:cubicBezTo>
                      <a:pt x="669" y="45"/>
                      <a:pt x="700" y="14"/>
                      <a:pt x="669" y="14"/>
                    </a:cubicBezTo>
                    <a:cubicBezTo>
                      <a:pt x="659" y="4"/>
                      <a:pt x="642" y="1"/>
                      <a:pt x="6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4" name="Google Shape;11934;p63"/>
              <p:cNvSpPr/>
              <p:nvPr/>
            </p:nvSpPr>
            <p:spPr>
              <a:xfrm>
                <a:off x="3884900" y="3381800"/>
                <a:ext cx="273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430" extrusionOk="0">
                    <a:moveTo>
                      <a:pt x="758" y="0"/>
                    </a:moveTo>
                    <a:cubicBezTo>
                      <a:pt x="667" y="0"/>
                      <a:pt x="606" y="61"/>
                      <a:pt x="515" y="92"/>
                    </a:cubicBezTo>
                    <a:cubicBezTo>
                      <a:pt x="363" y="122"/>
                      <a:pt x="180" y="213"/>
                      <a:pt x="28" y="244"/>
                    </a:cubicBezTo>
                    <a:cubicBezTo>
                      <a:pt x="1" y="299"/>
                      <a:pt x="23" y="430"/>
                      <a:pt x="97" y="430"/>
                    </a:cubicBezTo>
                    <a:cubicBezTo>
                      <a:pt x="104" y="430"/>
                      <a:pt x="111" y="429"/>
                      <a:pt x="120" y="426"/>
                    </a:cubicBezTo>
                    <a:cubicBezTo>
                      <a:pt x="272" y="396"/>
                      <a:pt x="454" y="365"/>
                      <a:pt x="606" y="304"/>
                    </a:cubicBezTo>
                    <a:cubicBezTo>
                      <a:pt x="667" y="274"/>
                      <a:pt x="758" y="274"/>
                      <a:pt x="819" y="244"/>
                    </a:cubicBezTo>
                    <a:cubicBezTo>
                      <a:pt x="879" y="244"/>
                      <a:pt x="910" y="213"/>
                      <a:pt x="940" y="152"/>
                    </a:cubicBezTo>
                    <a:cubicBezTo>
                      <a:pt x="971" y="152"/>
                      <a:pt x="1031" y="122"/>
                      <a:pt x="1062" y="92"/>
                    </a:cubicBezTo>
                    <a:cubicBezTo>
                      <a:pt x="1092" y="61"/>
                      <a:pt x="1092" y="0"/>
                      <a:pt x="10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5" name="Google Shape;11935;p63"/>
              <p:cNvSpPr/>
              <p:nvPr/>
            </p:nvSpPr>
            <p:spPr>
              <a:xfrm>
                <a:off x="3898300" y="3663725"/>
                <a:ext cx="215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526" y="0"/>
                    </a:moveTo>
                    <a:cubicBezTo>
                      <a:pt x="495" y="0"/>
                      <a:pt x="404" y="61"/>
                      <a:pt x="374" y="61"/>
                    </a:cubicBezTo>
                    <a:cubicBezTo>
                      <a:pt x="252" y="91"/>
                      <a:pt x="131" y="183"/>
                      <a:pt x="70" y="243"/>
                    </a:cubicBezTo>
                    <a:cubicBezTo>
                      <a:pt x="1" y="335"/>
                      <a:pt x="36" y="427"/>
                      <a:pt x="84" y="427"/>
                    </a:cubicBezTo>
                    <a:cubicBezTo>
                      <a:pt x="99" y="427"/>
                      <a:pt x="116" y="418"/>
                      <a:pt x="131" y="395"/>
                    </a:cubicBezTo>
                    <a:cubicBezTo>
                      <a:pt x="252" y="335"/>
                      <a:pt x="343" y="274"/>
                      <a:pt x="435" y="243"/>
                    </a:cubicBezTo>
                    <a:cubicBezTo>
                      <a:pt x="526" y="243"/>
                      <a:pt x="556" y="213"/>
                      <a:pt x="647" y="213"/>
                    </a:cubicBezTo>
                    <a:cubicBezTo>
                      <a:pt x="678" y="213"/>
                      <a:pt x="678" y="213"/>
                      <a:pt x="708" y="183"/>
                    </a:cubicBezTo>
                    <a:lnTo>
                      <a:pt x="739" y="183"/>
                    </a:lnTo>
                    <a:cubicBezTo>
                      <a:pt x="799" y="183"/>
                      <a:pt x="830" y="183"/>
                      <a:pt x="830" y="122"/>
                    </a:cubicBezTo>
                    <a:cubicBezTo>
                      <a:pt x="860" y="122"/>
                      <a:pt x="860" y="91"/>
                      <a:pt x="830" y="61"/>
                    </a:cubicBezTo>
                    <a:cubicBezTo>
                      <a:pt x="799" y="61"/>
                      <a:pt x="739" y="0"/>
                      <a:pt x="678" y="0"/>
                    </a:cubicBezTo>
                    <a:cubicBezTo>
                      <a:pt x="678" y="0"/>
                      <a:pt x="708" y="0"/>
                      <a:pt x="708" y="61"/>
                    </a:cubicBezTo>
                    <a:cubicBezTo>
                      <a:pt x="678" y="0"/>
                      <a:pt x="647" y="0"/>
                      <a:pt x="5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6" name="Google Shape;11936;p63"/>
              <p:cNvSpPr/>
              <p:nvPr/>
            </p:nvSpPr>
            <p:spPr>
              <a:xfrm>
                <a:off x="3915225" y="3953800"/>
                <a:ext cx="179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55" extrusionOk="0">
                    <a:moveTo>
                      <a:pt x="659" y="0"/>
                    </a:moveTo>
                    <a:cubicBezTo>
                      <a:pt x="652" y="0"/>
                      <a:pt x="645" y="3"/>
                      <a:pt x="639" y="8"/>
                    </a:cubicBezTo>
                    <a:lnTo>
                      <a:pt x="487" y="8"/>
                    </a:lnTo>
                    <a:cubicBezTo>
                      <a:pt x="457" y="8"/>
                      <a:pt x="426" y="39"/>
                      <a:pt x="335" y="39"/>
                    </a:cubicBezTo>
                    <a:cubicBezTo>
                      <a:pt x="274" y="69"/>
                      <a:pt x="153" y="130"/>
                      <a:pt x="62" y="160"/>
                    </a:cubicBezTo>
                    <a:cubicBezTo>
                      <a:pt x="31" y="160"/>
                      <a:pt x="1" y="191"/>
                      <a:pt x="1" y="282"/>
                    </a:cubicBezTo>
                    <a:cubicBezTo>
                      <a:pt x="1" y="326"/>
                      <a:pt x="17" y="355"/>
                      <a:pt x="38" y="355"/>
                    </a:cubicBezTo>
                    <a:cubicBezTo>
                      <a:pt x="45" y="355"/>
                      <a:pt x="53" y="351"/>
                      <a:pt x="62" y="343"/>
                    </a:cubicBezTo>
                    <a:cubicBezTo>
                      <a:pt x="183" y="312"/>
                      <a:pt x="274" y="282"/>
                      <a:pt x="366" y="221"/>
                    </a:cubicBezTo>
                    <a:cubicBezTo>
                      <a:pt x="426" y="191"/>
                      <a:pt x="457" y="191"/>
                      <a:pt x="518" y="160"/>
                    </a:cubicBezTo>
                    <a:cubicBezTo>
                      <a:pt x="578" y="160"/>
                      <a:pt x="578" y="130"/>
                      <a:pt x="609" y="130"/>
                    </a:cubicBezTo>
                    <a:cubicBezTo>
                      <a:pt x="639" y="130"/>
                      <a:pt x="639" y="69"/>
                      <a:pt x="670" y="69"/>
                    </a:cubicBezTo>
                    <a:cubicBezTo>
                      <a:pt x="719" y="45"/>
                      <a:pt x="688" y="0"/>
                      <a:pt x="6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7" name="Google Shape;11937;p63"/>
              <p:cNvSpPr/>
              <p:nvPr/>
            </p:nvSpPr>
            <p:spPr>
              <a:xfrm>
                <a:off x="3571600" y="4086150"/>
                <a:ext cx="1309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2435" extrusionOk="0">
                    <a:moveTo>
                      <a:pt x="78" y="0"/>
                    </a:moveTo>
                    <a:cubicBezTo>
                      <a:pt x="32" y="0"/>
                      <a:pt x="1" y="72"/>
                      <a:pt x="68" y="94"/>
                    </a:cubicBezTo>
                    <a:cubicBezTo>
                      <a:pt x="949" y="520"/>
                      <a:pt x="1770" y="915"/>
                      <a:pt x="2651" y="1310"/>
                    </a:cubicBezTo>
                    <a:cubicBezTo>
                      <a:pt x="3077" y="1523"/>
                      <a:pt x="3472" y="1705"/>
                      <a:pt x="3928" y="1888"/>
                    </a:cubicBezTo>
                    <a:cubicBezTo>
                      <a:pt x="4171" y="2009"/>
                      <a:pt x="4354" y="2070"/>
                      <a:pt x="4597" y="2192"/>
                    </a:cubicBezTo>
                    <a:cubicBezTo>
                      <a:pt x="4779" y="2283"/>
                      <a:pt x="4931" y="2374"/>
                      <a:pt x="5144" y="2435"/>
                    </a:cubicBezTo>
                    <a:cubicBezTo>
                      <a:pt x="5205" y="2435"/>
                      <a:pt x="5235" y="2344"/>
                      <a:pt x="5205" y="2313"/>
                    </a:cubicBezTo>
                    <a:cubicBezTo>
                      <a:pt x="5053" y="2161"/>
                      <a:pt x="4809" y="2070"/>
                      <a:pt x="4597" y="2009"/>
                    </a:cubicBezTo>
                    <a:cubicBezTo>
                      <a:pt x="4384" y="1918"/>
                      <a:pt x="4202" y="1827"/>
                      <a:pt x="3989" y="1736"/>
                    </a:cubicBezTo>
                    <a:cubicBezTo>
                      <a:pt x="3563" y="1553"/>
                      <a:pt x="3138" y="1371"/>
                      <a:pt x="2682" y="1158"/>
                    </a:cubicBezTo>
                    <a:cubicBezTo>
                      <a:pt x="1861" y="793"/>
                      <a:pt x="980" y="398"/>
                      <a:pt x="129" y="34"/>
                    </a:cubicBezTo>
                    <a:cubicBezTo>
                      <a:pt x="112" y="9"/>
                      <a:pt x="94" y="0"/>
                      <a:pt x="7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8" name="Google Shape;11938;p63"/>
              <p:cNvSpPr/>
              <p:nvPr/>
            </p:nvSpPr>
            <p:spPr>
              <a:xfrm>
                <a:off x="3653825" y="4083925"/>
                <a:ext cx="456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83" extrusionOk="0">
                    <a:moveTo>
                      <a:pt x="31" y="1"/>
                    </a:moveTo>
                    <a:cubicBezTo>
                      <a:pt x="31" y="1"/>
                      <a:pt x="1" y="123"/>
                      <a:pt x="31" y="153"/>
                    </a:cubicBezTo>
                    <a:cubicBezTo>
                      <a:pt x="335" y="275"/>
                      <a:pt x="639" y="427"/>
                      <a:pt x="913" y="548"/>
                    </a:cubicBezTo>
                    <a:cubicBezTo>
                      <a:pt x="1065" y="609"/>
                      <a:pt x="1217" y="639"/>
                      <a:pt x="1338" y="730"/>
                    </a:cubicBezTo>
                    <a:cubicBezTo>
                      <a:pt x="1399" y="761"/>
                      <a:pt x="1490" y="791"/>
                      <a:pt x="1520" y="791"/>
                    </a:cubicBezTo>
                    <a:cubicBezTo>
                      <a:pt x="1612" y="852"/>
                      <a:pt x="1672" y="882"/>
                      <a:pt x="1764" y="882"/>
                    </a:cubicBezTo>
                    <a:cubicBezTo>
                      <a:pt x="1794" y="882"/>
                      <a:pt x="1824" y="791"/>
                      <a:pt x="1794" y="761"/>
                    </a:cubicBezTo>
                    <a:cubicBezTo>
                      <a:pt x="1764" y="730"/>
                      <a:pt x="1672" y="700"/>
                      <a:pt x="1612" y="639"/>
                    </a:cubicBezTo>
                    <a:cubicBezTo>
                      <a:pt x="1520" y="609"/>
                      <a:pt x="1460" y="578"/>
                      <a:pt x="1399" y="578"/>
                    </a:cubicBezTo>
                    <a:cubicBezTo>
                      <a:pt x="1247" y="487"/>
                      <a:pt x="1095" y="457"/>
                      <a:pt x="943" y="396"/>
                    </a:cubicBezTo>
                    <a:cubicBezTo>
                      <a:pt x="639" y="275"/>
                      <a:pt x="335" y="153"/>
                      <a:pt x="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39" name="Google Shape;11939;p63"/>
              <p:cNvSpPr/>
              <p:nvPr/>
            </p:nvSpPr>
            <p:spPr>
              <a:xfrm>
                <a:off x="3670050" y="4053450"/>
                <a:ext cx="3015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61" extrusionOk="0">
                    <a:moveTo>
                      <a:pt x="95" y="0"/>
                    </a:moveTo>
                    <a:cubicBezTo>
                      <a:pt x="41" y="0"/>
                      <a:pt x="1" y="128"/>
                      <a:pt x="112" y="156"/>
                    </a:cubicBezTo>
                    <a:cubicBezTo>
                      <a:pt x="294" y="247"/>
                      <a:pt x="507" y="308"/>
                      <a:pt x="659" y="338"/>
                    </a:cubicBezTo>
                    <a:cubicBezTo>
                      <a:pt x="719" y="399"/>
                      <a:pt x="841" y="430"/>
                      <a:pt x="902" y="430"/>
                    </a:cubicBezTo>
                    <a:cubicBezTo>
                      <a:pt x="993" y="460"/>
                      <a:pt x="1115" y="460"/>
                      <a:pt x="1175" y="460"/>
                    </a:cubicBezTo>
                    <a:cubicBezTo>
                      <a:pt x="1206" y="460"/>
                      <a:pt x="1206" y="430"/>
                      <a:pt x="1175" y="430"/>
                    </a:cubicBezTo>
                    <a:cubicBezTo>
                      <a:pt x="1145" y="399"/>
                      <a:pt x="1115" y="399"/>
                      <a:pt x="1115" y="338"/>
                    </a:cubicBezTo>
                    <a:cubicBezTo>
                      <a:pt x="1054" y="308"/>
                      <a:pt x="1023" y="308"/>
                      <a:pt x="963" y="278"/>
                    </a:cubicBezTo>
                    <a:cubicBezTo>
                      <a:pt x="871" y="247"/>
                      <a:pt x="750" y="187"/>
                      <a:pt x="689" y="187"/>
                    </a:cubicBezTo>
                    <a:cubicBezTo>
                      <a:pt x="507" y="126"/>
                      <a:pt x="294" y="95"/>
                      <a:pt x="112" y="4"/>
                    </a:cubicBezTo>
                    <a:cubicBezTo>
                      <a:pt x="106" y="1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0" name="Google Shape;11940;p63"/>
              <p:cNvSpPr/>
              <p:nvPr/>
            </p:nvSpPr>
            <p:spPr>
              <a:xfrm>
                <a:off x="3679675" y="4010975"/>
                <a:ext cx="182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427" extrusionOk="0">
                    <a:moveTo>
                      <a:pt x="61" y="1"/>
                    </a:moveTo>
                    <a:cubicBezTo>
                      <a:pt x="31" y="1"/>
                      <a:pt x="0" y="1"/>
                      <a:pt x="0" y="31"/>
                    </a:cubicBezTo>
                    <a:cubicBezTo>
                      <a:pt x="31" y="62"/>
                      <a:pt x="31" y="153"/>
                      <a:pt x="61" y="153"/>
                    </a:cubicBezTo>
                    <a:cubicBezTo>
                      <a:pt x="152" y="183"/>
                      <a:pt x="274" y="214"/>
                      <a:pt x="334" y="305"/>
                    </a:cubicBezTo>
                    <a:cubicBezTo>
                      <a:pt x="365" y="335"/>
                      <a:pt x="426" y="335"/>
                      <a:pt x="486" y="366"/>
                    </a:cubicBezTo>
                    <a:lnTo>
                      <a:pt x="578" y="366"/>
                    </a:lnTo>
                    <a:cubicBezTo>
                      <a:pt x="608" y="366"/>
                      <a:pt x="608" y="366"/>
                      <a:pt x="638" y="427"/>
                    </a:cubicBezTo>
                    <a:cubicBezTo>
                      <a:pt x="669" y="427"/>
                      <a:pt x="730" y="366"/>
                      <a:pt x="669" y="335"/>
                    </a:cubicBezTo>
                    <a:cubicBezTo>
                      <a:pt x="638" y="335"/>
                      <a:pt x="638" y="305"/>
                      <a:pt x="608" y="305"/>
                    </a:cubicBezTo>
                    <a:cubicBezTo>
                      <a:pt x="608" y="305"/>
                      <a:pt x="578" y="305"/>
                      <a:pt x="578" y="275"/>
                    </a:cubicBezTo>
                    <a:lnTo>
                      <a:pt x="517" y="214"/>
                    </a:lnTo>
                    <a:cubicBezTo>
                      <a:pt x="517" y="214"/>
                      <a:pt x="486" y="183"/>
                      <a:pt x="456" y="183"/>
                    </a:cubicBezTo>
                    <a:cubicBezTo>
                      <a:pt x="426" y="183"/>
                      <a:pt x="426" y="153"/>
                      <a:pt x="365" y="153"/>
                    </a:cubicBezTo>
                    <a:cubicBezTo>
                      <a:pt x="274" y="92"/>
                      <a:pt x="183" y="62"/>
                      <a:pt x="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1" name="Google Shape;11941;p63"/>
              <p:cNvSpPr/>
              <p:nvPr/>
            </p:nvSpPr>
            <p:spPr>
              <a:xfrm>
                <a:off x="3590275" y="3833075"/>
                <a:ext cx="78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020" extrusionOk="0">
                    <a:moveTo>
                      <a:pt x="118" y="0"/>
                    </a:moveTo>
                    <a:cubicBezTo>
                      <a:pt x="41" y="0"/>
                      <a:pt x="0" y="129"/>
                      <a:pt x="111" y="156"/>
                    </a:cubicBezTo>
                    <a:cubicBezTo>
                      <a:pt x="597" y="339"/>
                      <a:pt x="1144" y="552"/>
                      <a:pt x="1631" y="673"/>
                    </a:cubicBezTo>
                    <a:cubicBezTo>
                      <a:pt x="1904" y="764"/>
                      <a:pt x="2117" y="825"/>
                      <a:pt x="2391" y="886"/>
                    </a:cubicBezTo>
                    <a:cubicBezTo>
                      <a:pt x="2512" y="916"/>
                      <a:pt x="2664" y="947"/>
                      <a:pt x="2786" y="947"/>
                    </a:cubicBezTo>
                    <a:cubicBezTo>
                      <a:pt x="2853" y="991"/>
                      <a:pt x="2936" y="1019"/>
                      <a:pt x="3023" y="1019"/>
                    </a:cubicBezTo>
                    <a:cubicBezTo>
                      <a:pt x="3055" y="1019"/>
                      <a:pt x="3088" y="1016"/>
                      <a:pt x="3120" y="1007"/>
                    </a:cubicBezTo>
                    <a:cubicBezTo>
                      <a:pt x="3151" y="1007"/>
                      <a:pt x="3151" y="916"/>
                      <a:pt x="3151" y="916"/>
                    </a:cubicBezTo>
                    <a:cubicBezTo>
                      <a:pt x="3090" y="856"/>
                      <a:pt x="2968" y="856"/>
                      <a:pt x="2847" y="795"/>
                    </a:cubicBezTo>
                    <a:cubicBezTo>
                      <a:pt x="2725" y="764"/>
                      <a:pt x="2573" y="734"/>
                      <a:pt x="2482" y="734"/>
                    </a:cubicBezTo>
                    <a:lnTo>
                      <a:pt x="1661" y="491"/>
                    </a:lnTo>
                    <a:cubicBezTo>
                      <a:pt x="1144" y="339"/>
                      <a:pt x="658" y="187"/>
                      <a:pt x="141" y="4"/>
                    </a:cubicBezTo>
                    <a:cubicBezTo>
                      <a:pt x="133" y="2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2" name="Google Shape;11942;p63"/>
              <p:cNvSpPr/>
              <p:nvPr/>
            </p:nvSpPr>
            <p:spPr>
              <a:xfrm>
                <a:off x="3647000" y="3814925"/>
                <a:ext cx="213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97" extrusionOk="0">
                    <a:moveTo>
                      <a:pt x="91" y="1"/>
                    </a:moveTo>
                    <a:cubicBezTo>
                      <a:pt x="31" y="1"/>
                      <a:pt x="0" y="1"/>
                      <a:pt x="0" y="62"/>
                    </a:cubicBezTo>
                    <a:cubicBezTo>
                      <a:pt x="0" y="123"/>
                      <a:pt x="0" y="153"/>
                      <a:pt x="61" y="153"/>
                    </a:cubicBezTo>
                    <a:cubicBezTo>
                      <a:pt x="152" y="214"/>
                      <a:pt x="274" y="244"/>
                      <a:pt x="426" y="305"/>
                    </a:cubicBezTo>
                    <a:cubicBezTo>
                      <a:pt x="517" y="366"/>
                      <a:pt x="547" y="366"/>
                      <a:pt x="608" y="396"/>
                    </a:cubicBezTo>
                    <a:lnTo>
                      <a:pt x="821" y="396"/>
                    </a:lnTo>
                    <a:cubicBezTo>
                      <a:pt x="851" y="396"/>
                      <a:pt x="851" y="335"/>
                      <a:pt x="821" y="305"/>
                    </a:cubicBezTo>
                    <a:lnTo>
                      <a:pt x="730" y="244"/>
                    </a:lnTo>
                    <a:lnTo>
                      <a:pt x="699" y="214"/>
                    </a:lnTo>
                    <a:lnTo>
                      <a:pt x="669" y="214"/>
                    </a:lnTo>
                    <a:cubicBezTo>
                      <a:pt x="578" y="153"/>
                      <a:pt x="547" y="153"/>
                      <a:pt x="456" y="123"/>
                    </a:cubicBezTo>
                    <a:cubicBezTo>
                      <a:pt x="334" y="92"/>
                      <a:pt x="243" y="62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3" name="Google Shape;11943;p63"/>
              <p:cNvSpPr/>
              <p:nvPr/>
            </p:nvSpPr>
            <p:spPr>
              <a:xfrm>
                <a:off x="3647000" y="3776175"/>
                <a:ext cx="19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44" extrusionOk="0">
                    <a:moveTo>
                      <a:pt x="122" y="1"/>
                    </a:moveTo>
                    <a:cubicBezTo>
                      <a:pt x="91" y="1"/>
                      <a:pt x="61" y="1"/>
                      <a:pt x="0" y="31"/>
                    </a:cubicBezTo>
                    <a:cubicBezTo>
                      <a:pt x="61" y="122"/>
                      <a:pt x="91" y="183"/>
                      <a:pt x="122" y="183"/>
                    </a:cubicBezTo>
                    <a:cubicBezTo>
                      <a:pt x="243" y="183"/>
                      <a:pt x="365" y="244"/>
                      <a:pt x="456" y="244"/>
                    </a:cubicBezTo>
                    <a:lnTo>
                      <a:pt x="760" y="244"/>
                    </a:lnTo>
                    <a:cubicBezTo>
                      <a:pt x="790" y="244"/>
                      <a:pt x="790" y="183"/>
                      <a:pt x="760" y="153"/>
                    </a:cubicBezTo>
                    <a:cubicBezTo>
                      <a:pt x="730" y="122"/>
                      <a:pt x="638" y="122"/>
                      <a:pt x="608" y="92"/>
                    </a:cubicBezTo>
                    <a:cubicBezTo>
                      <a:pt x="578" y="92"/>
                      <a:pt x="578" y="31"/>
                      <a:pt x="547" y="31"/>
                    </a:cubicBezTo>
                    <a:lnTo>
                      <a:pt x="456" y="31"/>
                    </a:lnTo>
                    <a:cubicBezTo>
                      <a:pt x="334" y="31"/>
                      <a:pt x="243" y="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4" name="Google Shape;11944;p63"/>
              <p:cNvSpPr/>
              <p:nvPr/>
            </p:nvSpPr>
            <p:spPr>
              <a:xfrm>
                <a:off x="3639400" y="3878775"/>
                <a:ext cx="319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65" extrusionOk="0">
                    <a:moveTo>
                      <a:pt x="122" y="0"/>
                    </a:moveTo>
                    <a:cubicBezTo>
                      <a:pt x="61" y="0"/>
                      <a:pt x="0" y="122"/>
                      <a:pt x="91" y="152"/>
                    </a:cubicBezTo>
                    <a:cubicBezTo>
                      <a:pt x="274" y="183"/>
                      <a:pt x="456" y="274"/>
                      <a:pt x="669" y="304"/>
                    </a:cubicBezTo>
                    <a:cubicBezTo>
                      <a:pt x="730" y="335"/>
                      <a:pt x="851" y="335"/>
                      <a:pt x="912" y="365"/>
                    </a:cubicBezTo>
                    <a:lnTo>
                      <a:pt x="1216" y="365"/>
                    </a:lnTo>
                    <a:cubicBezTo>
                      <a:pt x="1277" y="365"/>
                      <a:pt x="1277" y="335"/>
                      <a:pt x="1216" y="304"/>
                    </a:cubicBezTo>
                    <a:cubicBezTo>
                      <a:pt x="1186" y="274"/>
                      <a:pt x="1155" y="274"/>
                      <a:pt x="1094" y="243"/>
                    </a:cubicBezTo>
                    <a:cubicBezTo>
                      <a:pt x="1064" y="183"/>
                      <a:pt x="1034" y="183"/>
                      <a:pt x="1003" y="183"/>
                    </a:cubicBezTo>
                    <a:cubicBezTo>
                      <a:pt x="882" y="152"/>
                      <a:pt x="790" y="152"/>
                      <a:pt x="699" y="122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5" name="Google Shape;11945;p63"/>
              <p:cNvSpPr/>
              <p:nvPr/>
            </p:nvSpPr>
            <p:spPr>
              <a:xfrm>
                <a:off x="3585375" y="3653100"/>
                <a:ext cx="798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574" extrusionOk="0">
                    <a:moveTo>
                      <a:pt x="82" y="1"/>
                    </a:moveTo>
                    <a:cubicBezTo>
                      <a:pt x="15" y="1"/>
                      <a:pt x="1" y="91"/>
                      <a:pt x="94" y="91"/>
                    </a:cubicBezTo>
                    <a:cubicBezTo>
                      <a:pt x="611" y="182"/>
                      <a:pt x="1097" y="243"/>
                      <a:pt x="1644" y="364"/>
                    </a:cubicBezTo>
                    <a:cubicBezTo>
                      <a:pt x="1918" y="395"/>
                      <a:pt x="2131" y="456"/>
                      <a:pt x="2404" y="486"/>
                    </a:cubicBezTo>
                    <a:cubicBezTo>
                      <a:pt x="2526" y="516"/>
                      <a:pt x="2678" y="516"/>
                      <a:pt x="2769" y="547"/>
                    </a:cubicBezTo>
                    <a:cubicBezTo>
                      <a:pt x="2850" y="547"/>
                      <a:pt x="2931" y="574"/>
                      <a:pt x="3012" y="574"/>
                    </a:cubicBezTo>
                    <a:cubicBezTo>
                      <a:pt x="3053" y="574"/>
                      <a:pt x="3093" y="567"/>
                      <a:pt x="3134" y="547"/>
                    </a:cubicBezTo>
                    <a:cubicBezTo>
                      <a:pt x="3164" y="547"/>
                      <a:pt x="3195" y="486"/>
                      <a:pt x="3164" y="486"/>
                    </a:cubicBezTo>
                    <a:cubicBezTo>
                      <a:pt x="3073" y="395"/>
                      <a:pt x="2982" y="395"/>
                      <a:pt x="2860" y="395"/>
                    </a:cubicBezTo>
                    <a:cubicBezTo>
                      <a:pt x="2739" y="395"/>
                      <a:pt x="2617" y="364"/>
                      <a:pt x="2526" y="364"/>
                    </a:cubicBezTo>
                    <a:lnTo>
                      <a:pt x="1705" y="243"/>
                    </a:lnTo>
                    <a:cubicBezTo>
                      <a:pt x="1189" y="182"/>
                      <a:pt x="702" y="91"/>
                      <a:pt x="155" y="30"/>
                    </a:cubicBezTo>
                    <a:cubicBezTo>
                      <a:pt x="127" y="9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6" name="Google Shape;11946;p63"/>
              <p:cNvSpPr/>
              <p:nvPr/>
            </p:nvSpPr>
            <p:spPr>
              <a:xfrm>
                <a:off x="3644700" y="3621175"/>
                <a:ext cx="198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65" extrusionOk="0">
                    <a:moveTo>
                      <a:pt x="62" y="0"/>
                    </a:moveTo>
                    <a:cubicBezTo>
                      <a:pt x="31" y="0"/>
                      <a:pt x="1" y="0"/>
                      <a:pt x="1" y="30"/>
                    </a:cubicBezTo>
                    <a:cubicBezTo>
                      <a:pt x="1" y="91"/>
                      <a:pt x="1" y="122"/>
                      <a:pt x="31" y="122"/>
                    </a:cubicBezTo>
                    <a:cubicBezTo>
                      <a:pt x="183" y="243"/>
                      <a:pt x="396" y="304"/>
                      <a:pt x="609" y="365"/>
                    </a:cubicBezTo>
                    <a:cubicBezTo>
                      <a:pt x="639" y="365"/>
                      <a:pt x="761" y="365"/>
                      <a:pt x="791" y="304"/>
                    </a:cubicBezTo>
                    <a:lnTo>
                      <a:pt x="791" y="243"/>
                    </a:lnTo>
                    <a:cubicBezTo>
                      <a:pt x="791" y="213"/>
                      <a:pt x="761" y="213"/>
                      <a:pt x="700" y="213"/>
                    </a:cubicBezTo>
                    <a:cubicBezTo>
                      <a:pt x="670" y="152"/>
                      <a:pt x="609" y="152"/>
                      <a:pt x="548" y="152"/>
                    </a:cubicBezTo>
                    <a:cubicBezTo>
                      <a:pt x="518" y="152"/>
                      <a:pt x="457" y="122"/>
                      <a:pt x="396" y="122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7" name="Google Shape;11947;p63"/>
              <p:cNvSpPr/>
              <p:nvPr/>
            </p:nvSpPr>
            <p:spPr>
              <a:xfrm>
                <a:off x="3646225" y="3587425"/>
                <a:ext cx="22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56" extrusionOk="0">
                    <a:moveTo>
                      <a:pt x="1" y="182"/>
                    </a:moveTo>
                    <a:lnTo>
                      <a:pt x="1" y="182"/>
                    </a:lnTo>
                    <a:cubicBezTo>
                      <a:pt x="1" y="186"/>
                      <a:pt x="1" y="190"/>
                      <a:pt x="1" y="195"/>
                    </a:cubicBezTo>
                    <a:cubicBezTo>
                      <a:pt x="1" y="190"/>
                      <a:pt x="1" y="186"/>
                      <a:pt x="1" y="182"/>
                    </a:cubicBezTo>
                    <a:close/>
                    <a:moveTo>
                      <a:pt x="815" y="1"/>
                    </a:moveTo>
                    <a:cubicBezTo>
                      <a:pt x="761" y="1"/>
                      <a:pt x="722" y="29"/>
                      <a:pt x="700" y="73"/>
                    </a:cubicBezTo>
                    <a:cubicBezTo>
                      <a:pt x="609" y="73"/>
                      <a:pt x="578" y="104"/>
                      <a:pt x="487" y="104"/>
                    </a:cubicBezTo>
                    <a:cubicBezTo>
                      <a:pt x="441" y="119"/>
                      <a:pt x="388" y="127"/>
                      <a:pt x="327" y="127"/>
                    </a:cubicBezTo>
                    <a:cubicBezTo>
                      <a:pt x="267" y="127"/>
                      <a:pt x="198" y="119"/>
                      <a:pt x="122" y="104"/>
                    </a:cubicBezTo>
                    <a:cubicBezTo>
                      <a:pt x="93" y="104"/>
                      <a:pt x="10" y="104"/>
                      <a:pt x="1" y="182"/>
                    </a:cubicBezTo>
                    <a:lnTo>
                      <a:pt x="1" y="182"/>
                    </a:lnTo>
                    <a:cubicBezTo>
                      <a:pt x="3" y="173"/>
                      <a:pt x="5" y="169"/>
                      <a:pt x="10" y="169"/>
                    </a:cubicBezTo>
                    <a:cubicBezTo>
                      <a:pt x="23" y="169"/>
                      <a:pt x="50" y="204"/>
                      <a:pt x="92" y="225"/>
                    </a:cubicBezTo>
                    <a:cubicBezTo>
                      <a:pt x="244" y="256"/>
                      <a:pt x="335" y="256"/>
                      <a:pt x="487" y="256"/>
                    </a:cubicBezTo>
                    <a:cubicBezTo>
                      <a:pt x="578" y="256"/>
                      <a:pt x="639" y="225"/>
                      <a:pt x="700" y="225"/>
                    </a:cubicBezTo>
                    <a:cubicBezTo>
                      <a:pt x="730" y="225"/>
                      <a:pt x="761" y="195"/>
                      <a:pt x="791" y="195"/>
                    </a:cubicBezTo>
                    <a:cubicBezTo>
                      <a:pt x="791" y="195"/>
                      <a:pt x="852" y="195"/>
                      <a:pt x="852" y="134"/>
                    </a:cubicBezTo>
                    <a:cubicBezTo>
                      <a:pt x="882" y="134"/>
                      <a:pt x="882" y="104"/>
                      <a:pt x="882" y="73"/>
                    </a:cubicBezTo>
                    <a:lnTo>
                      <a:pt x="882" y="104"/>
                    </a:lnTo>
                    <a:lnTo>
                      <a:pt x="913" y="73"/>
                    </a:lnTo>
                    <a:cubicBezTo>
                      <a:pt x="913" y="13"/>
                      <a:pt x="913" y="13"/>
                      <a:pt x="882" y="13"/>
                    </a:cubicBezTo>
                    <a:cubicBezTo>
                      <a:pt x="858" y="5"/>
                      <a:pt x="836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8" name="Google Shape;11948;p63"/>
              <p:cNvSpPr/>
              <p:nvPr/>
            </p:nvSpPr>
            <p:spPr>
              <a:xfrm>
                <a:off x="3641675" y="3558100"/>
                <a:ext cx="19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2" extrusionOk="0">
                    <a:moveTo>
                      <a:pt x="61" y="0"/>
                    </a:moveTo>
                    <a:cubicBezTo>
                      <a:pt x="0" y="0"/>
                      <a:pt x="0" y="91"/>
                      <a:pt x="61" y="91"/>
                    </a:cubicBezTo>
                    <a:lnTo>
                      <a:pt x="669" y="91"/>
                    </a:lnTo>
                    <a:cubicBezTo>
                      <a:pt x="760" y="91"/>
                      <a:pt x="760" y="0"/>
                      <a:pt x="6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49" name="Google Shape;11949;p63"/>
              <p:cNvSpPr/>
              <p:nvPr/>
            </p:nvSpPr>
            <p:spPr>
              <a:xfrm>
                <a:off x="3644700" y="3692600"/>
                <a:ext cx="2055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53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lnTo>
                      <a:pt x="670" y="152"/>
                    </a:lnTo>
                    <a:cubicBezTo>
                      <a:pt x="700" y="152"/>
                      <a:pt x="822" y="122"/>
                      <a:pt x="822" y="91"/>
                    </a:cubicBezTo>
                    <a:cubicBezTo>
                      <a:pt x="822" y="0"/>
                      <a:pt x="700" y="0"/>
                      <a:pt x="6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0" name="Google Shape;11950;p63"/>
              <p:cNvSpPr/>
              <p:nvPr/>
            </p:nvSpPr>
            <p:spPr>
              <a:xfrm>
                <a:off x="3608800" y="3440225"/>
                <a:ext cx="435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9" extrusionOk="0">
                    <a:moveTo>
                      <a:pt x="29" y="1"/>
                    </a:moveTo>
                    <a:cubicBezTo>
                      <a:pt x="1" y="1"/>
                      <a:pt x="2" y="73"/>
                      <a:pt x="69" y="95"/>
                    </a:cubicBezTo>
                    <a:cubicBezTo>
                      <a:pt x="312" y="217"/>
                      <a:pt x="616" y="247"/>
                      <a:pt x="890" y="277"/>
                    </a:cubicBezTo>
                    <a:cubicBezTo>
                      <a:pt x="1042" y="277"/>
                      <a:pt x="1194" y="338"/>
                      <a:pt x="1315" y="338"/>
                    </a:cubicBezTo>
                    <a:lnTo>
                      <a:pt x="1498" y="338"/>
                    </a:lnTo>
                    <a:cubicBezTo>
                      <a:pt x="1589" y="338"/>
                      <a:pt x="1619" y="338"/>
                      <a:pt x="1680" y="277"/>
                    </a:cubicBezTo>
                    <a:cubicBezTo>
                      <a:pt x="1741" y="247"/>
                      <a:pt x="1680" y="217"/>
                      <a:pt x="1680" y="217"/>
                    </a:cubicBezTo>
                    <a:cubicBezTo>
                      <a:pt x="1670" y="207"/>
                      <a:pt x="1656" y="203"/>
                      <a:pt x="1640" y="203"/>
                    </a:cubicBezTo>
                    <a:cubicBezTo>
                      <a:pt x="1606" y="203"/>
                      <a:pt x="1559" y="217"/>
                      <a:pt x="1498" y="217"/>
                    </a:cubicBezTo>
                    <a:lnTo>
                      <a:pt x="890" y="217"/>
                    </a:lnTo>
                    <a:cubicBezTo>
                      <a:pt x="616" y="186"/>
                      <a:pt x="312" y="156"/>
                      <a:pt x="69" y="34"/>
                    </a:cubicBezTo>
                    <a:cubicBezTo>
                      <a:pt x="53" y="10"/>
                      <a:pt x="39" y="1"/>
                      <a:pt x="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1" name="Google Shape;11951;p63"/>
              <p:cNvSpPr/>
              <p:nvPr/>
            </p:nvSpPr>
            <p:spPr>
              <a:xfrm>
                <a:off x="3633325" y="3412200"/>
                <a:ext cx="251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74" extrusionOk="0">
                    <a:moveTo>
                      <a:pt x="61" y="0"/>
                    </a:moveTo>
                    <a:cubicBezTo>
                      <a:pt x="0" y="0"/>
                      <a:pt x="0" y="152"/>
                      <a:pt x="61" y="152"/>
                    </a:cubicBezTo>
                    <a:cubicBezTo>
                      <a:pt x="213" y="213"/>
                      <a:pt x="365" y="213"/>
                      <a:pt x="517" y="243"/>
                    </a:cubicBezTo>
                    <a:cubicBezTo>
                      <a:pt x="608" y="243"/>
                      <a:pt x="669" y="243"/>
                      <a:pt x="760" y="274"/>
                    </a:cubicBezTo>
                    <a:lnTo>
                      <a:pt x="851" y="274"/>
                    </a:lnTo>
                    <a:cubicBezTo>
                      <a:pt x="912" y="274"/>
                      <a:pt x="942" y="274"/>
                      <a:pt x="973" y="243"/>
                    </a:cubicBezTo>
                    <a:cubicBezTo>
                      <a:pt x="973" y="213"/>
                      <a:pt x="1003" y="213"/>
                      <a:pt x="973" y="152"/>
                    </a:cubicBezTo>
                    <a:cubicBezTo>
                      <a:pt x="942" y="91"/>
                      <a:pt x="821" y="91"/>
                      <a:pt x="760" y="91"/>
                    </a:cubicBezTo>
                    <a:cubicBezTo>
                      <a:pt x="669" y="91"/>
                      <a:pt x="608" y="91"/>
                      <a:pt x="517" y="61"/>
                    </a:cubicBezTo>
                    <a:cubicBezTo>
                      <a:pt x="365" y="6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2" name="Google Shape;11952;p63"/>
              <p:cNvSpPr/>
              <p:nvPr/>
            </p:nvSpPr>
            <p:spPr>
              <a:xfrm>
                <a:off x="3637875" y="3370400"/>
                <a:ext cx="17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44" extrusionOk="0">
                    <a:moveTo>
                      <a:pt x="122" y="1"/>
                    </a:moveTo>
                    <a:cubicBezTo>
                      <a:pt x="0" y="92"/>
                      <a:pt x="0" y="244"/>
                      <a:pt x="122" y="244"/>
                    </a:cubicBezTo>
                    <a:lnTo>
                      <a:pt x="578" y="244"/>
                    </a:lnTo>
                    <a:cubicBezTo>
                      <a:pt x="608" y="244"/>
                      <a:pt x="639" y="244"/>
                      <a:pt x="639" y="183"/>
                    </a:cubicBezTo>
                    <a:lnTo>
                      <a:pt x="608" y="183"/>
                    </a:lnTo>
                    <a:cubicBezTo>
                      <a:pt x="639" y="183"/>
                      <a:pt x="639" y="183"/>
                      <a:pt x="669" y="152"/>
                    </a:cubicBezTo>
                    <a:cubicBezTo>
                      <a:pt x="699" y="152"/>
                      <a:pt x="699" y="122"/>
                      <a:pt x="669" y="92"/>
                    </a:cubicBezTo>
                    <a:cubicBezTo>
                      <a:pt x="639" y="92"/>
                      <a:pt x="639" y="31"/>
                      <a:pt x="608" y="31"/>
                    </a:cubicBezTo>
                    <a:lnTo>
                      <a:pt x="639" y="31"/>
                    </a:lnTo>
                    <a:cubicBezTo>
                      <a:pt x="608" y="1"/>
                      <a:pt x="608" y="1"/>
                      <a:pt x="5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3" name="Google Shape;11953;p63"/>
              <p:cNvSpPr/>
              <p:nvPr/>
            </p:nvSpPr>
            <p:spPr>
              <a:xfrm>
                <a:off x="3586200" y="3305050"/>
                <a:ext cx="78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" extrusionOk="0">
                    <a:moveTo>
                      <a:pt x="152" y="1"/>
                    </a:moveTo>
                    <a:cubicBezTo>
                      <a:pt x="92" y="1"/>
                      <a:pt x="0" y="152"/>
                      <a:pt x="122" y="152"/>
                    </a:cubicBezTo>
                    <a:cubicBezTo>
                      <a:pt x="608" y="274"/>
                      <a:pt x="1125" y="335"/>
                      <a:pt x="1642" y="396"/>
                    </a:cubicBezTo>
                    <a:cubicBezTo>
                      <a:pt x="1915" y="426"/>
                      <a:pt x="2128" y="426"/>
                      <a:pt x="2402" y="426"/>
                    </a:cubicBezTo>
                    <a:lnTo>
                      <a:pt x="2797" y="426"/>
                    </a:lnTo>
                    <a:cubicBezTo>
                      <a:pt x="2888" y="426"/>
                      <a:pt x="2979" y="426"/>
                      <a:pt x="3101" y="396"/>
                    </a:cubicBezTo>
                    <a:cubicBezTo>
                      <a:pt x="3131" y="396"/>
                      <a:pt x="3131" y="304"/>
                      <a:pt x="3101" y="304"/>
                    </a:cubicBezTo>
                    <a:cubicBezTo>
                      <a:pt x="2979" y="274"/>
                      <a:pt x="2888" y="274"/>
                      <a:pt x="2797" y="274"/>
                    </a:cubicBezTo>
                    <a:lnTo>
                      <a:pt x="2432" y="274"/>
                    </a:lnTo>
                    <a:cubicBezTo>
                      <a:pt x="2189" y="274"/>
                      <a:pt x="1946" y="244"/>
                      <a:pt x="1672" y="244"/>
                    </a:cubicBezTo>
                    <a:cubicBezTo>
                      <a:pt x="1186" y="183"/>
                      <a:pt x="669" y="122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4" name="Google Shape;11954;p63"/>
              <p:cNvSpPr/>
              <p:nvPr/>
            </p:nvSpPr>
            <p:spPr>
              <a:xfrm>
                <a:off x="3637875" y="3273900"/>
                <a:ext cx="220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14" extrusionOk="0">
                    <a:moveTo>
                      <a:pt x="122" y="0"/>
                    </a:moveTo>
                    <a:cubicBezTo>
                      <a:pt x="31" y="0"/>
                      <a:pt x="0" y="91"/>
                      <a:pt x="61" y="152"/>
                    </a:cubicBezTo>
                    <a:cubicBezTo>
                      <a:pt x="183" y="152"/>
                      <a:pt x="304" y="183"/>
                      <a:pt x="426" y="183"/>
                    </a:cubicBezTo>
                    <a:cubicBezTo>
                      <a:pt x="487" y="183"/>
                      <a:pt x="517" y="183"/>
                      <a:pt x="608" y="213"/>
                    </a:cubicBezTo>
                    <a:lnTo>
                      <a:pt x="791" y="213"/>
                    </a:lnTo>
                    <a:cubicBezTo>
                      <a:pt x="821" y="213"/>
                      <a:pt x="882" y="152"/>
                      <a:pt x="791" y="122"/>
                    </a:cubicBezTo>
                    <a:cubicBezTo>
                      <a:pt x="760" y="122"/>
                      <a:pt x="730" y="61"/>
                      <a:pt x="730" y="61"/>
                    </a:cubicBezTo>
                    <a:lnTo>
                      <a:pt x="639" y="61"/>
                    </a:lnTo>
                    <a:cubicBezTo>
                      <a:pt x="578" y="61"/>
                      <a:pt x="517" y="61"/>
                      <a:pt x="456" y="31"/>
                    </a:cubicBezTo>
                    <a:cubicBezTo>
                      <a:pt x="335" y="31"/>
                      <a:pt x="213" y="0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5" name="Google Shape;11955;p63"/>
              <p:cNvSpPr/>
              <p:nvPr/>
            </p:nvSpPr>
            <p:spPr>
              <a:xfrm>
                <a:off x="3580500" y="3142075"/>
                <a:ext cx="703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383" extrusionOk="0">
                    <a:moveTo>
                      <a:pt x="120" y="1"/>
                    </a:moveTo>
                    <a:cubicBezTo>
                      <a:pt x="9" y="1"/>
                      <a:pt x="0" y="111"/>
                      <a:pt x="76" y="136"/>
                    </a:cubicBezTo>
                    <a:cubicBezTo>
                      <a:pt x="532" y="228"/>
                      <a:pt x="988" y="288"/>
                      <a:pt x="1444" y="319"/>
                    </a:cubicBezTo>
                    <a:cubicBezTo>
                      <a:pt x="1687" y="319"/>
                      <a:pt x="1900" y="380"/>
                      <a:pt x="2143" y="380"/>
                    </a:cubicBezTo>
                    <a:cubicBezTo>
                      <a:pt x="2214" y="380"/>
                      <a:pt x="2289" y="383"/>
                      <a:pt x="2363" y="383"/>
                    </a:cubicBezTo>
                    <a:cubicBezTo>
                      <a:pt x="2512" y="383"/>
                      <a:pt x="2660" y="369"/>
                      <a:pt x="2782" y="288"/>
                    </a:cubicBezTo>
                    <a:cubicBezTo>
                      <a:pt x="2812" y="288"/>
                      <a:pt x="2812" y="228"/>
                      <a:pt x="2782" y="228"/>
                    </a:cubicBezTo>
                    <a:cubicBezTo>
                      <a:pt x="2672" y="173"/>
                      <a:pt x="2541" y="162"/>
                      <a:pt x="2414" y="162"/>
                    </a:cubicBezTo>
                    <a:cubicBezTo>
                      <a:pt x="2329" y="162"/>
                      <a:pt x="2247" y="167"/>
                      <a:pt x="2174" y="167"/>
                    </a:cubicBezTo>
                    <a:lnTo>
                      <a:pt x="1535" y="167"/>
                    </a:lnTo>
                    <a:cubicBezTo>
                      <a:pt x="1080" y="136"/>
                      <a:pt x="624" y="106"/>
                      <a:pt x="198" y="15"/>
                    </a:cubicBezTo>
                    <a:cubicBezTo>
                      <a:pt x="168" y="5"/>
                      <a:pt x="142" y="1"/>
                      <a:pt x="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6" name="Google Shape;11956;p63"/>
              <p:cNvSpPr/>
              <p:nvPr/>
            </p:nvSpPr>
            <p:spPr>
              <a:xfrm>
                <a:off x="3634825" y="3110525"/>
                <a:ext cx="220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91" extrusionOk="0">
                    <a:moveTo>
                      <a:pt x="1" y="0"/>
                    </a:moveTo>
                    <a:cubicBezTo>
                      <a:pt x="1" y="31"/>
                      <a:pt x="1" y="152"/>
                      <a:pt x="92" y="152"/>
                    </a:cubicBezTo>
                    <a:lnTo>
                      <a:pt x="487" y="152"/>
                    </a:lnTo>
                    <a:cubicBezTo>
                      <a:pt x="578" y="152"/>
                      <a:pt x="639" y="183"/>
                      <a:pt x="730" y="183"/>
                    </a:cubicBezTo>
                    <a:cubicBezTo>
                      <a:pt x="745" y="183"/>
                      <a:pt x="783" y="190"/>
                      <a:pt x="818" y="190"/>
                    </a:cubicBezTo>
                    <a:cubicBezTo>
                      <a:pt x="852" y="190"/>
                      <a:pt x="882" y="183"/>
                      <a:pt x="882" y="152"/>
                    </a:cubicBezTo>
                    <a:cubicBezTo>
                      <a:pt x="882" y="122"/>
                      <a:pt x="852" y="122"/>
                      <a:pt x="791" y="61"/>
                    </a:cubicBezTo>
                    <a:cubicBezTo>
                      <a:pt x="761" y="61"/>
                      <a:pt x="730" y="31"/>
                      <a:pt x="700" y="31"/>
                    </a:cubicBezTo>
                    <a:cubicBezTo>
                      <a:pt x="609" y="31"/>
                      <a:pt x="548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7" name="Google Shape;11957;p63"/>
              <p:cNvSpPr/>
              <p:nvPr/>
            </p:nvSpPr>
            <p:spPr>
              <a:xfrm>
                <a:off x="3637100" y="3072525"/>
                <a:ext cx="198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96" extrusionOk="0">
                    <a:moveTo>
                      <a:pt x="396" y="0"/>
                    </a:moveTo>
                    <a:cubicBezTo>
                      <a:pt x="305" y="0"/>
                      <a:pt x="183" y="31"/>
                      <a:pt x="62" y="61"/>
                    </a:cubicBezTo>
                    <a:cubicBezTo>
                      <a:pt x="31" y="61"/>
                      <a:pt x="1" y="122"/>
                      <a:pt x="31" y="152"/>
                    </a:cubicBezTo>
                    <a:cubicBezTo>
                      <a:pt x="53" y="174"/>
                      <a:pt x="74" y="195"/>
                      <a:pt x="107" y="195"/>
                    </a:cubicBezTo>
                    <a:cubicBezTo>
                      <a:pt x="120" y="195"/>
                      <a:pt x="135" y="192"/>
                      <a:pt x="153" y="183"/>
                    </a:cubicBezTo>
                    <a:cubicBezTo>
                      <a:pt x="214" y="152"/>
                      <a:pt x="305" y="152"/>
                      <a:pt x="366" y="122"/>
                    </a:cubicBezTo>
                    <a:lnTo>
                      <a:pt x="730" y="122"/>
                    </a:lnTo>
                    <a:cubicBezTo>
                      <a:pt x="730" y="122"/>
                      <a:pt x="791" y="61"/>
                      <a:pt x="730" y="61"/>
                    </a:cubicBezTo>
                    <a:cubicBezTo>
                      <a:pt x="700" y="31"/>
                      <a:pt x="670" y="31"/>
                      <a:pt x="6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8" name="Google Shape;11958;p63"/>
              <p:cNvSpPr/>
              <p:nvPr/>
            </p:nvSpPr>
            <p:spPr>
              <a:xfrm>
                <a:off x="3622675" y="3181200"/>
                <a:ext cx="22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74" extrusionOk="0">
                    <a:moveTo>
                      <a:pt x="639" y="0"/>
                    </a:moveTo>
                    <a:cubicBezTo>
                      <a:pt x="578" y="0"/>
                      <a:pt x="517" y="61"/>
                      <a:pt x="456" y="61"/>
                    </a:cubicBezTo>
                    <a:cubicBezTo>
                      <a:pt x="304" y="91"/>
                      <a:pt x="183" y="91"/>
                      <a:pt x="31" y="122"/>
                    </a:cubicBezTo>
                    <a:cubicBezTo>
                      <a:pt x="0" y="182"/>
                      <a:pt x="0" y="274"/>
                      <a:pt x="61" y="274"/>
                    </a:cubicBezTo>
                    <a:cubicBezTo>
                      <a:pt x="213" y="274"/>
                      <a:pt x="335" y="243"/>
                      <a:pt x="487" y="243"/>
                    </a:cubicBezTo>
                    <a:cubicBezTo>
                      <a:pt x="578" y="243"/>
                      <a:pt x="639" y="243"/>
                      <a:pt x="669" y="213"/>
                    </a:cubicBezTo>
                    <a:cubicBezTo>
                      <a:pt x="760" y="213"/>
                      <a:pt x="821" y="152"/>
                      <a:pt x="882" y="122"/>
                    </a:cubicBezTo>
                    <a:lnTo>
                      <a:pt x="882" y="61"/>
                    </a:lnTo>
                    <a:cubicBezTo>
                      <a:pt x="821" y="0"/>
                      <a:pt x="791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59" name="Google Shape;11959;p63"/>
              <p:cNvSpPr/>
              <p:nvPr/>
            </p:nvSpPr>
            <p:spPr>
              <a:xfrm>
                <a:off x="3585450" y="2935750"/>
                <a:ext cx="668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365" extrusionOk="0">
                    <a:moveTo>
                      <a:pt x="152" y="0"/>
                    </a:moveTo>
                    <a:cubicBezTo>
                      <a:pt x="30" y="0"/>
                      <a:pt x="0" y="152"/>
                      <a:pt x="91" y="152"/>
                    </a:cubicBezTo>
                    <a:cubicBezTo>
                      <a:pt x="486" y="274"/>
                      <a:pt x="912" y="365"/>
                      <a:pt x="1368" y="365"/>
                    </a:cubicBezTo>
                    <a:lnTo>
                      <a:pt x="2006" y="365"/>
                    </a:lnTo>
                    <a:cubicBezTo>
                      <a:pt x="2219" y="365"/>
                      <a:pt x="2462" y="365"/>
                      <a:pt x="2614" y="274"/>
                    </a:cubicBezTo>
                    <a:cubicBezTo>
                      <a:pt x="2675" y="213"/>
                      <a:pt x="2675" y="183"/>
                      <a:pt x="2614" y="183"/>
                    </a:cubicBezTo>
                    <a:cubicBezTo>
                      <a:pt x="2578" y="177"/>
                      <a:pt x="2540" y="174"/>
                      <a:pt x="2501" y="174"/>
                    </a:cubicBezTo>
                    <a:cubicBezTo>
                      <a:pt x="2347" y="174"/>
                      <a:pt x="2176" y="213"/>
                      <a:pt x="2006" y="213"/>
                    </a:cubicBezTo>
                    <a:lnTo>
                      <a:pt x="1398" y="213"/>
                    </a:lnTo>
                    <a:cubicBezTo>
                      <a:pt x="973" y="183"/>
                      <a:pt x="517" y="122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0" name="Google Shape;11960;p63"/>
              <p:cNvSpPr/>
              <p:nvPr/>
            </p:nvSpPr>
            <p:spPr>
              <a:xfrm>
                <a:off x="3631025" y="2907500"/>
                <a:ext cx="213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249" extrusionOk="0">
                    <a:moveTo>
                      <a:pt x="690" y="1"/>
                    </a:moveTo>
                    <a:cubicBezTo>
                      <a:pt x="662" y="1"/>
                      <a:pt x="633" y="6"/>
                      <a:pt x="609" y="6"/>
                    </a:cubicBezTo>
                    <a:cubicBezTo>
                      <a:pt x="548" y="6"/>
                      <a:pt x="487" y="66"/>
                      <a:pt x="426" y="66"/>
                    </a:cubicBezTo>
                    <a:cubicBezTo>
                      <a:pt x="305" y="66"/>
                      <a:pt x="183" y="97"/>
                      <a:pt x="92" y="97"/>
                    </a:cubicBezTo>
                    <a:cubicBezTo>
                      <a:pt x="1" y="127"/>
                      <a:pt x="1" y="249"/>
                      <a:pt x="92" y="249"/>
                    </a:cubicBezTo>
                    <a:lnTo>
                      <a:pt x="457" y="249"/>
                    </a:lnTo>
                    <a:cubicBezTo>
                      <a:pt x="548" y="249"/>
                      <a:pt x="578" y="218"/>
                      <a:pt x="639" y="218"/>
                    </a:cubicBezTo>
                    <a:cubicBezTo>
                      <a:pt x="730" y="218"/>
                      <a:pt x="791" y="158"/>
                      <a:pt x="791" y="97"/>
                    </a:cubicBezTo>
                    <a:lnTo>
                      <a:pt x="791" y="97"/>
                    </a:lnTo>
                    <a:cubicBezTo>
                      <a:pt x="791" y="97"/>
                      <a:pt x="791" y="127"/>
                      <a:pt x="761" y="127"/>
                    </a:cubicBezTo>
                    <a:lnTo>
                      <a:pt x="791" y="97"/>
                    </a:lnTo>
                    <a:lnTo>
                      <a:pt x="791" y="97"/>
                    </a:lnTo>
                    <a:cubicBezTo>
                      <a:pt x="791" y="97"/>
                      <a:pt x="791" y="97"/>
                      <a:pt x="791" y="97"/>
                    </a:cubicBezTo>
                    <a:cubicBezTo>
                      <a:pt x="852" y="66"/>
                      <a:pt x="852" y="6"/>
                      <a:pt x="791" y="6"/>
                    </a:cubicBezTo>
                    <a:lnTo>
                      <a:pt x="761" y="6"/>
                    </a:lnTo>
                    <a:cubicBezTo>
                      <a:pt x="761" y="6"/>
                      <a:pt x="791" y="6"/>
                      <a:pt x="791" y="66"/>
                    </a:cubicBezTo>
                    <a:cubicBezTo>
                      <a:pt x="773" y="12"/>
                      <a:pt x="733" y="1"/>
                      <a:pt x="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1" name="Google Shape;11961;p63"/>
              <p:cNvSpPr/>
              <p:nvPr/>
            </p:nvSpPr>
            <p:spPr>
              <a:xfrm>
                <a:off x="3637875" y="2879975"/>
                <a:ext cx="1560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86" extrusionOk="0">
                    <a:moveTo>
                      <a:pt x="621" y="180"/>
                    </a:moveTo>
                    <a:cubicBezTo>
                      <a:pt x="620" y="195"/>
                      <a:pt x="616" y="210"/>
                      <a:pt x="608" y="225"/>
                    </a:cubicBezTo>
                    <a:cubicBezTo>
                      <a:pt x="622" y="198"/>
                      <a:pt x="623" y="183"/>
                      <a:pt x="621" y="180"/>
                    </a:cubicBezTo>
                    <a:close/>
                    <a:moveTo>
                      <a:pt x="148" y="0"/>
                    </a:moveTo>
                    <a:cubicBezTo>
                      <a:pt x="108" y="0"/>
                      <a:pt x="53" y="29"/>
                      <a:pt x="31" y="73"/>
                    </a:cubicBezTo>
                    <a:cubicBezTo>
                      <a:pt x="0" y="104"/>
                      <a:pt x="0" y="134"/>
                      <a:pt x="61" y="164"/>
                    </a:cubicBezTo>
                    <a:cubicBezTo>
                      <a:pt x="152" y="256"/>
                      <a:pt x="274" y="256"/>
                      <a:pt x="335" y="286"/>
                    </a:cubicBezTo>
                    <a:lnTo>
                      <a:pt x="487" y="286"/>
                    </a:lnTo>
                    <a:cubicBezTo>
                      <a:pt x="517" y="286"/>
                      <a:pt x="578" y="286"/>
                      <a:pt x="578" y="256"/>
                    </a:cubicBezTo>
                    <a:cubicBezTo>
                      <a:pt x="578" y="256"/>
                      <a:pt x="608" y="256"/>
                      <a:pt x="608" y="225"/>
                    </a:cubicBezTo>
                    <a:cubicBezTo>
                      <a:pt x="608" y="195"/>
                      <a:pt x="616" y="180"/>
                      <a:pt x="620" y="180"/>
                    </a:cubicBezTo>
                    <a:lnTo>
                      <a:pt x="620" y="180"/>
                    </a:lnTo>
                    <a:cubicBezTo>
                      <a:pt x="620" y="180"/>
                      <a:pt x="620" y="180"/>
                      <a:pt x="621" y="180"/>
                    </a:cubicBezTo>
                    <a:lnTo>
                      <a:pt x="621" y="180"/>
                    </a:lnTo>
                    <a:cubicBezTo>
                      <a:pt x="623" y="136"/>
                      <a:pt x="601" y="96"/>
                      <a:pt x="578" y="73"/>
                    </a:cubicBezTo>
                    <a:lnTo>
                      <a:pt x="213" y="73"/>
                    </a:lnTo>
                    <a:cubicBezTo>
                      <a:pt x="213" y="73"/>
                      <a:pt x="183" y="73"/>
                      <a:pt x="183" y="12"/>
                    </a:cubicBezTo>
                    <a:cubicBezTo>
                      <a:pt x="175" y="4"/>
                      <a:pt x="162" y="0"/>
                      <a:pt x="1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2" name="Google Shape;11962;p63"/>
              <p:cNvSpPr/>
              <p:nvPr/>
            </p:nvSpPr>
            <p:spPr>
              <a:xfrm>
                <a:off x="3627225" y="2963100"/>
                <a:ext cx="25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35" extrusionOk="0">
                    <a:moveTo>
                      <a:pt x="122" y="0"/>
                    </a:moveTo>
                    <a:cubicBezTo>
                      <a:pt x="31" y="92"/>
                      <a:pt x="1" y="183"/>
                      <a:pt x="92" y="244"/>
                    </a:cubicBezTo>
                    <a:cubicBezTo>
                      <a:pt x="183" y="304"/>
                      <a:pt x="335" y="335"/>
                      <a:pt x="487" y="335"/>
                    </a:cubicBezTo>
                    <a:cubicBezTo>
                      <a:pt x="578" y="335"/>
                      <a:pt x="639" y="335"/>
                      <a:pt x="730" y="304"/>
                    </a:cubicBezTo>
                    <a:cubicBezTo>
                      <a:pt x="788" y="276"/>
                      <a:pt x="900" y="274"/>
                      <a:pt x="938" y="171"/>
                    </a:cubicBezTo>
                    <a:lnTo>
                      <a:pt x="938" y="171"/>
                    </a:lnTo>
                    <a:cubicBezTo>
                      <a:pt x="933" y="177"/>
                      <a:pt x="926" y="183"/>
                      <a:pt x="913" y="183"/>
                    </a:cubicBezTo>
                    <a:cubicBezTo>
                      <a:pt x="921" y="175"/>
                      <a:pt x="931" y="167"/>
                      <a:pt x="941" y="159"/>
                    </a:cubicBezTo>
                    <a:lnTo>
                      <a:pt x="941" y="159"/>
                    </a:lnTo>
                    <a:cubicBezTo>
                      <a:pt x="940" y="163"/>
                      <a:pt x="939" y="167"/>
                      <a:pt x="938" y="171"/>
                    </a:cubicBezTo>
                    <a:lnTo>
                      <a:pt x="938" y="171"/>
                    </a:lnTo>
                    <a:cubicBezTo>
                      <a:pt x="940" y="166"/>
                      <a:pt x="942" y="162"/>
                      <a:pt x="942" y="158"/>
                    </a:cubicBezTo>
                    <a:lnTo>
                      <a:pt x="942" y="158"/>
                    </a:lnTo>
                    <a:cubicBezTo>
                      <a:pt x="942" y="158"/>
                      <a:pt x="942" y="159"/>
                      <a:pt x="941" y="159"/>
                    </a:cubicBezTo>
                    <a:lnTo>
                      <a:pt x="941" y="159"/>
                    </a:lnTo>
                    <a:cubicBezTo>
                      <a:pt x="942" y="157"/>
                      <a:pt x="943" y="155"/>
                      <a:pt x="943" y="152"/>
                    </a:cubicBezTo>
                    <a:lnTo>
                      <a:pt x="943" y="152"/>
                    </a:lnTo>
                    <a:cubicBezTo>
                      <a:pt x="943" y="152"/>
                      <a:pt x="943" y="155"/>
                      <a:pt x="942" y="158"/>
                    </a:cubicBezTo>
                    <a:lnTo>
                      <a:pt x="942" y="158"/>
                    </a:lnTo>
                    <a:cubicBezTo>
                      <a:pt x="972" y="136"/>
                      <a:pt x="1004" y="114"/>
                      <a:pt x="1004" y="92"/>
                    </a:cubicBezTo>
                    <a:cubicBezTo>
                      <a:pt x="1004" y="31"/>
                      <a:pt x="1004" y="31"/>
                      <a:pt x="943" y="0"/>
                    </a:cubicBezTo>
                    <a:lnTo>
                      <a:pt x="730" y="0"/>
                    </a:lnTo>
                    <a:cubicBezTo>
                      <a:pt x="670" y="0"/>
                      <a:pt x="639" y="31"/>
                      <a:pt x="609" y="31"/>
                    </a:cubicBezTo>
                    <a:lnTo>
                      <a:pt x="518" y="31"/>
                    </a:lnTo>
                    <a:cubicBezTo>
                      <a:pt x="366" y="31"/>
                      <a:pt x="274" y="31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3" name="Google Shape;11963;p63"/>
              <p:cNvSpPr/>
              <p:nvPr/>
            </p:nvSpPr>
            <p:spPr>
              <a:xfrm>
                <a:off x="3581025" y="2758600"/>
                <a:ext cx="736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690" extrusionOk="0">
                    <a:moveTo>
                      <a:pt x="47" y="0"/>
                    </a:moveTo>
                    <a:cubicBezTo>
                      <a:pt x="20" y="0"/>
                      <a:pt x="0" y="126"/>
                      <a:pt x="55" y="126"/>
                    </a:cubicBezTo>
                    <a:cubicBezTo>
                      <a:pt x="511" y="308"/>
                      <a:pt x="1028" y="460"/>
                      <a:pt x="1514" y="551"/>
                    </a:cubicBezTo>
                    <a:cubicBezTo>
                      <a:pt x="1883" y="600"/>
                      <a:pt x="2272" y="689"/>
                      <a:pt x="2649" y="689"/>
                    </a:cubicBezTo>
                    <a:cubicBezTo>
                      <a:pt x="2737" y="689"/>
                      <a:pt x="2826" y="684"/>
                      <a:pt x="2913" y="673"/>
                    </a:cubicBezTo>
                    <a:cubicBezTo>
                      <a:pt x="2943" y="673"/>
                      <a:pt x="2943" y="612"/>
                      <a:pt x="2913" y="612"/>
                    </a:cubicBezTo>
                    <a:cubicBezTo>
                      <a:pt x="2426" y="551"/>
                      <a:pt x="1970" y="551"/>
                      <a:pt x="1484" y="430"/>
                    </a:cubicBezTo>
                    <a:cubicBezTo>
                      <a:pt x="967" y="308"/>
                      <a:pt x="511" y="217"/>
                      <a:pt x="55" y="4"/>
                    </a:cubicBezTo>
                    <a:cubicBezTo>
                      <a:pt x="53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4" name="Google Shape;11964;p63"/>
              <p:cNvSpPr/>
              <p:nvPr/>
            </p:nvSpPr>
            <p:spPr>
              <a:xfrm>
                <a:off x="3634825" y="2722975"/>
                <a:ext cx="304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88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52"/>
                    </a:cubicBezTo>
                    <a:cubicBezTo>
                      <a:pt x="274" y="183"/>
                      <a:pt x="457" y="183"/>
                      <a:pt x="639" y="213"/>
                    </a:cubicBezTo>
                    <a:cubicBezTo>
                      <a:pt x="730" y="213"/>
                      <a:pt x="852" y="274"/>
                      <a:pt x="913" y="274"/>
                    </a:cubicBezTo>
                    <a:cubicBezTo>
                      <a:pt x="973" y="274"/>
                      <a:pt x="1034" y="288"/>
                      <a:pt x="1095" y="288"/>
                    </a:cubicBezTo>
                    <a:cubicBezTo>
                      <a:pt x="1125" y="288"/>
                      <a:pt x="1156" y="284"/>
                      <a:pt x="1186" y="274"/>
                    </a:cubicBezTo>
                    <a:cubicBezTo>
                      <a:pt x="1217" y="274"/>
                      <a:pt x="1217" y="213"/>
                      <a:pt x="1186" y="183"/>
                    </a:cubicBezTo>
                    <a:cubicBezTo>
                      <a:pt x="1095" y="122"/>
                      <a:pt x="1004" y="122"/>
                      <a:pt x="913" y="122"/>
                    </a:cubicBezTo>
                    <a:cubicBezTo>
                      <a:pt x="852" y="122"/>
                      <a:pt x="730" y="61"/>
                      <a:pt x="639" y="61"/>
                    </a:cubicBezTo>
                    <a:cubicBezTo>
                      <a:pt x="457" y="31"/>
                      <a:pt x="274" y="31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5" name="Google Shape;11965;p63"/>
              <p:cNvSpPr/>
              <p:nvPr/>
            </p:nvSpPr>
            <p:spPr>
              <a:xfrm>
                <a:off x="3641675" y="2684225"/>
                <a:ext cx="220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49" extrusionOk="0">
                    <a:moveTo>
                      <a:pt x="61" y="0"/>
                    </a:moveTo>
                    <a:cubicBezTo>
                      <a:pt x="31" y="0"/>
                      <a:pt x="0" y="31"/>
                      <a:pt x="0" y="61"/>
                    </a:cubicBezTo>
                    <a:cubicBezTo>
                      <a:pt x="10" y="51"/>
                      <a:pt x="17" y="48"/>
                      <a:pt x="23" y="48"/>
                    </a:cubicBezTo>
                    <a:cubicBezTo>
                      <a:pt x="34" y="48"/>
                      <a:pt x="41" y="61"/>
                      <a:pt x="61" y="61"/>
                    </a:cubicBezTo>
                    <a:cubicBezTo>
                      <a:pt x="183" y="61"/>
                      <a:pt x="304" y="91"/>
                      <a:pt x="456" y="91"/>
                    </a:cubicBezTo>
                    <a:cubicBezTo>
                      <a:pt x="517" y="91"/>
                      <a:pt x="578" y="91"/>
                      <a:pt x="639" y="122"/>
                    </a:cubicBezTo>
                    <a:cubicBezTo>
                      <a:pt x="699" y="122"/>
                      <a:pt x="733" y="149"/>
                      <a:pt x="767" y="149"/>
                    </a:cubicBezTo>
                    <a:cubicBezTo>
                      <a:pt x="784" y="149"/>
                      <a:pt x="801" y="142"/>
                      <a:pt x="821" y="122"/>
                    </a:cubicBezTo>
                    <a:cubicBezTo>
                      <a:pt x="882" y="122"/>
                      <a:pt x="882" y="61"/>
                      <a:pt x="821" y="61"/>
                    </a:cubicBezTo>
                    <a:cubicBezTo>
                      <a:pt x="791" y="31"/>
                      <a:pt x="730" y="31"/>
                      <a:pt x="639" y="31"/>
                    </a:cubicBezTo>
                    <a:lnTo>
                      <a:pt x="456" y="31"/>
                    </a:lnTo>
                    <a:cubicBezTo>
                      <a:pt x="335" y="3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6" name="Google Shape;11966;p63"/>
              <p:cNvSpPr/>
              <p:nvPr/>
            </p:nvSpPr>
            <p:spPr>
              <a:xfrm>
                <a:off x="3637875" y="2647750"/>
                <a:ext cx="182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3" extrusionOk="0">
                    <a:moveTo>
                      <a:pt x="639" y="92"/>
                    </a:moveTo>
                    <a:cubicBezTo>
                      <a:pt x="639" y="93"/>
                      <a:pt x="639" y="94"/>
                      <a:pt x="639" y="95"/>
                    </a:cubicBezTo>
                    <a:lnTo>
                      <a:pt x="639" y="95"/>
                    </a:lnTo>
                    <a:cubicBezTo>
                      <a:pt x="646" y="99"/>
                      <a:pt x="654" y="107"/>
                      <a:pt x="669" y="122"/>
                    </a:cubicBezTo>
                    <a:lnTo>
                      <a:pt x="639" y="92"/>
                    </a:lnTo>
                    <a:close/>
                    <a:moveTo>
                      <a:pt x="152" y="0"/>
                    </a:moveTo>
                    <a:cubicBezTo>
                      <a:pt x="122" y="0"/>
                      <a:pt x="61" y="0"/>
                      <a:pt x="31" y="31"/>
                    </a:cubicBezTo>
                    <a:cubicBezTo>
                      <a:pt x="0" y="92"/>
                      <a:pt x="31" y="122"/>
                      <a:pt x="61" y="152"/>
                    </a:cubicBezTo>
                    <a:cubicBezTo>
                      <a:pt x="183" y="152"/>
                      <a:pt x="274" y="183"/>
                      <a:pt x="365" y="183"/>
                    </a:cubicBezTo>
                    <a:lnTo>
                      <a:pt x="669" y="183"/>
                    </a:lnTo>
                    <a:cubicBezTo>
                      <a:pt x="730" y="183"/>
                      <a:pt x="730" y="122"/>
                      <a:pt x="669" y="122"/>
                    </a:cubicBezTo>
                    <a:cubicBezTo>
                      <a:pt x="669" y="122"/>
                      <a:pt x="641" y="122"/>
                      <a:pt x="639" y="95"/>
                    </a:cubicBezTo>
                    <a:lnTo>
                      <a:pt x="639" y="95"/>
                    </a:lnTo>
                    <a:cubicBezTo>
                      <a:pt x="631" y="92"/>
                      <a:pt x="624" y="92"/>
                      <a:pt x="608" y="92"/>
                    </a:cubicBezTo>
                    <a:lnTo>
                      <a:pt x="517" y="92"/>
                    </a:lnTo>
                    <a:cubicBezTo>
                      <a:pt x="487" y="92"/>
                      <a:pt x="456" y="92"/>
                      <a:pt x="426" y="31"/>
                    </a:cubicBezTo>
                    <a:cubicBezTo>
                      <a:pt x="335" y="3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7" name="Google Shape;11967;p63"/>
              <p:cNvSpPr/>
              <p:nvPr/>
            </p:nvSpPr>
            <p:spPr>
              <a:xfrm>
                <a:off x="3587850" y="2612700"/>
                <a:ext cx="72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9" extrusionOk="0">
                    <a:moveTo>
                      <a:pt x="116" y="0"/>
                    </a:moveTo>
                    <a:cubicBezTo>
                      <a:pt x="21" y="0"/>
                      <a:pt x="1" y="126"/>
                      <a:pt x="56" y="126"/>
                    </a:cubicBezTo>
                    <a:cubicBezTo>
                      <a:pt x="512" y="187"/>
                      <a:pt x="968" y="278"/>
                      <a:pt x="1454" y="308"/>
                    </a:cubicBezTo>
                    <a:lnTo>
                      <a:pt x="2184" y="308"/>
                    </a:lnTo>
                    <a:cubicBezTo>
                      <a:pt x="2305" y="308"/>
                      <a:pt x="2427" y="308"/>
                      <a:pt x="2579" y="278"/>
                    </a:cubicBezTo>
                    <a:cubicBezTo>
                      <a:pt x="2670" y="278"/>
                      <a:pt x="2761" y="278"/>
                      <a:pt x="2822" y="187"/>
                    </a:cubicBezTo>
                    <a:cubicBezTo>
                      <a:pt x="2883" y="187"/>
                      <a:pt x="2883" y="126"/>
                      <a:pt x="2822" y="126"/>
                    </a:cubicBezTo>
                    <a:cubicBezTo>
                      <a:pt x="2792" y="95"/>
                      <a:pt x="2746" y="80"/>
                      <a:pt x="2700" y="80"/>
                    </a:cubicBezTo>
                    <a:cubicBezTo>
                      <a:pt x="2655" y="80"/>
                      <a:pt x="2609" y="95"/>
                      <a:pt x="2579" y="126"/>
                    </a:cubicBezTo>
                    <a:cubicBezTo>
                      <a:pt x="2457" y="126"/>
                      <a:pt x="2366" y="126"/>
                      <a:pt x="2275" y="156"/>
                    </a:cubicBezTo>
                    <a:lnTo>
                      <a:pt x="1545" y="156"/>
                    </a:lnTo>
                    <a:cubicBezTo>
                      <a:pt x="1090" y="156"/>
                      <a:pt x="603" y="65"/>
                      <a:pt x="147" y="4"/>
                    </a:cubicBezTo>
                    <a:cubicBezTo>
                      <a:pt x="136" y="1"/>
                      <a:pt x="126" y="0"/>
                      <a:pt x="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8" name="Google Shape;11968;p63"/>
              <p:cNvSpPr/>
              <p:nvPr/>
            </p:nvSpPr>
            <p:spPr>
              <a:xfrm>
                <a:off x="3565700" y="2437875"/>
                <a:ext cx="1033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314" extrusionOk="0">
                    <a:moveTo>
                      <a:pt x="39" y="0"/>
                    </a:moveTo>
                    <a:cubicBezTo>
                      <a:pt x="1" y="0"/>
                      <a:pt x="8" y="75"/>
                      <a:pt x="61" y="128"/>
                    </a:cubicBezTo>
                    <a:cubicBezTo>
                      <a:pt x="760" y="189"/>
                      <a:pt x="1398" y="280"/>
                      <a:pt x="2097" y="310"/>
                    </a:cubicBezTo>
                    <a:lnTo>
                      <a:pt x="3100" y="310"/>
                    </a:lnTo>
                    <a:cubicBezTo>
                      <a:pt x="3201" y="310"/>
                      <a:pt x="3310" y="313"/>
                      <a:pt x="3420" y="313"/>
                    </a:cubicBezTo>
                    <a:cubicBezTo>
                      <a:pt x="3641" y="313"/>
                      <a:pt x="3870" y="300"/>
                      <a:pt x="4073" y="219"/>
                    </a:cubicBezTo>
                    <a:cubicBezTo>
                      <a:pt x="4134" y="219"/>
                      <a:pt x="4134" y="128"/>
                      <a:pt x="4073" y="128"/>
                    </a:cubicBezTo>
                    <a:cubicBezTo>
                      <a:pt x="3979" y="109"/>
                      <a:pt x="3878" y="102"/>
                      <a:pt x="3776" y="102"/>
                    </a:cubicBezTo>
                    <a:cubicBezTo>
                      <a:pt x="3548" y="102"/>
                      <a:pt x="3310" y="137"/>
                      <a:pt x="3100" y="158"/>
                    </a:cubicBezTo>
                    <a:lnTo>
                      <a:pt x="2097" y="158"/>
                    </a:lnTo>
                    <a:cubicBezTo>
                      <a:pt x="1398" y="158"/>
                      <a:pt x="729" y="67"/>
                      <a:pt x="61" y="6"/>
                    </a:cubicBezTo>
                    <a:cubicBezTo>
                      <a:pt x="52" y="2"/>
                      <a:pt x="45" y="0"/>
                      <a:pt x="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69" name="Google Shape;11969;p63"/>
              <p:cNvSpPr/>
              <p:nvPr/>
            </p:nvSpPr>
            <p:spPr>
              <a:xfrm>
                <a:off x="3635600" y="2403625"/>
                <a:ext cx="410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2" extrusionOk="0">
                    <a:moveTo>
                      <a:pt x="1444" y="1"/>
                    </a:moveTo>
                    <a:cubicBezTo>
                      <a:pt x="1383" y="1"/>
                      <a:pt x="1322" y="8"/>
                      <a:pt x="1277" y="8"/>
                    </a:cubicBezTo>
                    <a:cubicBezTo>
                      <a:pt x="1155" y="8"/>
                      <a:pt x="1003" y="39"/>
                      <a:pt x="882" y="39"/>
                    </a:cubicBezTo>
                    <a:cubicBezTo>
                      <a:pt x="608" y="39"/>
                      <a:pt x="395" y="69"/>
                      <a:pt x="122" y="130"/>
                    </a:cubicBezTo>
                    <a:cubicBezTo>
                      <a:pt x="0" y="130"/>
                      <a:pt x="0" y="282"/>
                      <a:pt x="122" y="282"/>
                    </a:cubicBezTo>
                    <a:cubicBezTo>
                      <a:pt x="395" y="282"/>
                      <a:pt x="669" y="282"/>
                      <a:pt x="882" y="221"/>
                    </a:cubicBezTo>
                    <a:cubicBezTo>
                      <a:pt x="1003" y="221"/>
                      <a:pt x="1155" y="221"/>
                      <a:pt x="1277" y="191"/>
                    </a:cubicBezTo>
                    <a:cubicBezTo>
                      <a:pt x="1368" y="191"/>
                      <a:pt x="1520" y="191"/>
                      <a:pt x="1611" y="130"/>
                    </a:cubicBezTo>
                    <a:cubicBezTo>
                      <a:pt x="1642" y="69"/>
                      <a:pt x="1611" y="69"/>
                      <a:pt x="1611" y="39"/>
                    </a:cubicBezTo>
                    <a:cubicBezTo>
                      <a:pt x="1566" y="8"/>
                      <a:pt x="1505" y="1"/>
                      <a:pt x="1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0" name="Google Shape;11970;p63"/>
              <p:cNvSpPr/>
              <p:nvPr/>
            </p:nvSpPr>
            <p:spPr>
              <a:xfrm>
                <a:off x="3655350" y="2368200"/>
                <a:ext cx="251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6" extrusionOk="0">
                    <a:moveTo>
                      <a:pt x="919" y="0"/>
                    </a:moveTo>
                    <a:cubicBezTo>
                      <a:pt x="872" y="0"/>
                      <a:pt x="811" y="27"/>
                      <a:pt x="791" y="27"/>
                    </a:cubicBezTo>
                    <a:cubicBezTo>
                      <a:pt x="700" y="27"/>
                      <a:pt x="639" y="58"/>
                      <a:pt x="548" y="58"/>
                    </a:cubicBezTo>
                    <a:cubicBezTo>
                      <a:pt x="472" y="73"/>
                      <a:pt x="403" y="80"/>
                      <a:pt x="335" y="80"/>
                    </a:cubicBezTo>
                    <a:cubicBezTo>
                      <a:pt x="266" y="80"/>
                      <a:pt x="198" y="73"/>
                      <a:pt x="122" y="58"/>
                    </a:cubicBezTo>
                    <a:cubicBezTo>
                      <a:pt x="92" y="58"/>
                      <a:pt x="0" y="58"/>
                      <a:pt x="0" y="118"/>
                    </a:cubicBezTo>
                    <a:cubicBezTo>
                      <a:pt x="61" y="210"/>
                      <a:pt x="92" y="240"/>
                      <a:pt x="122" y="270"/>
                    </a:cubicBezTo>
                    <a:cubicBezTo>
                      <a:pt x="198" y="301"/>
                      <a:pt x="289" y="316"/>
                      <a:pt x="380" y="316"/>
                    </a:cubicBezTo>
                    <a:cubicBezTo>
                      <a:pt x="472" y="316"/>
                      <a:pt x="563" y="301"/>
                      <a:pt x="639" y="270"/>
                    </a:cubicBezTo>
                    <a:cubicBezTo>
                      <a:pt x="700" y="270"/>
                      <a:pt x="791" y="240"/>
                      <a:pt x="852" y="210"/>
                    </a:cubicBezTo>
                    <a:cubicBezTo>
                      <a:pt x="943" y="179"/>
                      <a:pt x="1004" y="118"/>
                      <a:pt x="1004" y="58"/>
                    </a:cubicBezTo>
                    <a:cubicBezTo>
                      <a:pt x="1004" y="58"/>
                      <a:pt x="1004" y="27"/>
                      <a:pt x="973" y="27"/>
                    </a:cubicBezTo>
                    <a:cubicBezTo>
                      <a:pt x="963" y="7"/>
                      <a:pt x="943" y="0"/>
                      <a:pt x="9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1" name="Google Shape;11971;p63"/>
              <p:cNvSpPr/>
              <p:nvPr/>
            </p:nvSpPr>
            <p:spPr>
              <a:xfrm>
                <a:off x="3612025" y="2324450"/>
                <a:ext cx="767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88" extrusionOk="0">
                    <a:moveTo>
                      <a:pt x="2927" y="1"/>
                    </a:moveTo>
                    <a:cubicBezTo>
                      <a:pt x="2855" y="1"/>
                      <a:pt x="2787" y="14"/>
                      <a:pt x="2706" y="14"/>
                    </a:cubicBezTo>
                    <a:cubicBezTo>
                      <a:pt x="2585" y="14"/>
                      <a:pt x="2463" y="45"/>
                      <a:pt x="2372" y="45"/>
                    </a:cubicBezTo>
                    <a:cubicBezTo>
                      <a:pt x="2098" y="45"/>
                      <a:pt x="1855" y="75"/>
                      <a:pt x="1612" y="75"/>
                    </a:cubicBezTo>
                    <a:cubicBezTo>
                      <a:pt x="1095" y="75"/>
                      <a:pt x="609" y="75"/>
                      <a:pt x="123" y="45"/>
                    </a:cubicBezTo>
                    <a:cubicBezTo>
                      <a:pt x="1" y="45"/>
                      <a:pt x="1" y="166"/>
                      <a:pt x="92" y="197"/>
                    </a:cubicBezTo>
                    <a:cubicBezTo>
                      <a:pt x="578" y="257"/>
                      <a:pt x="1095" y="288"/>
                      <a:pt x="1612" y="288"/>
                    </a:cubicBezTo>
                    <a:cubicBezTo>
                      <a:pt x="1855" y="288"/>
                      <a:pt x="2098" y="288"/>
                      <a:pt x="2372" y="257"/>
                    </a:cubicBezTo>
                    <a:cubicBezTo>
                      <a:pt x="2463" y="257"/>
                      <a:pt x="2615" y="257"/>
                      <a:pt x="2737" y="197"/>
                    </a:cubicBezTo>
                    <a:cubicBezTo>
                      <a:pt x="2858" y="197"/>
                      <a:pt x="2980" y="197"/>
                      <a:pt x="3040" y="136"/>
                    </a:cubicBezTo>
                    <a:cubicBezTo>
                      <a:pt x="3071" y="105"/>
                      <a:pt x="3071" y="45"/>
                      <a:pt x="3040" y="14"/>
                    </a:cubicBezTo>
                    <a:cubicBezTo>
                      <a:pt x="3000" y="4"/>
                      <a:pt x="2963" y="1"/>
                      <a:pt x="29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2" name="Google Shape;11972;p63"/>
              <p:cNvSpPr/>
              <p:nvPr/>
            </p:nvSpPr>
            <p:spPr>
              <a:xfrm>
                <a:off x="3653825" y="2275400"/>
                <a:ext cx="296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88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cubicBezTo>
                      <a:pt x="274" y="152"/>
                      <a:pt x="426" y="183"/>
                      <a:pt x="609" y="244"/>
                    </a:cubicBezTo>
                    <a:cubicBezTo>
                      <a:pt x="700" y="244"/>
                      <a:pt x="791" y="274"/>
                      <a:pt x="882" y="274"/>
                    </a:cubicBezTo>
                    <a:cubicBezTo>
                      <a:pt x="923" y="274"/>
                      <a:pt x="990" y="288"/>
                      <a:pt x="1058" y="288"/>
                    </a:cubicBezTo>
                    <a:cubicBezTo>
                      <a:pt x="1092" y="288"/>
                      <a:pt x="1125" y="284"/>
                      <a:pt x="1156" y="274"/>
                    </a:cubicBezTo>
                    <a:cubicBezTo>
                      <a:pt x="1186" y="244"/>
                      <a:pt x="1186" y="183"/>
                      <a:pt x="1156" y="152"/>
                    </a:cubicBezTo>
                    <a:cubicBezTo>
                      <a:pt x="1095" y="92"/>
                      <a:pt x="943" y="92"/>
                      <a:pt x="882" y="92"/>
                    </a:cubicBezTo>
                    <a:cubicBezTo>
                      <a:pt x="791" y="92"/>
                      <a:pt x="700" y="31"/>
                      <a:pt x="609" y="31"/>
                    </a:cubicBezTo>
                    <a:cubicBezTo>
                      <a:pt x="426" y="0"/>
                      <a:pt x="244" y="0"/>
                      <a:pt x="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3" name="Google Shape;11973;p63"/>
              <p:cNvSpPr/>
              <p:nvPr/>
            </p:nvSpPr>
            <p:spPr>
              <a:xfrm>
                <a:off x="3659900" y="2240125"/>
                <a:ext cx="251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8" extrusionOk="0">
                    <a:moveTo>
                      <a:pt x="100" y="1"/>
                    </a:moveTo>
                    <a:cubicBezTo>
                      <a:pt x="59" y="1"/>
                      <a:pt x="22" y="22"/>
                      <a:pt x="1" y="44"/>
                    </a:cubicBezTo>
                    <a:cubicBezTo>
                      <a:pt x="1" y="74"/>
                      <a:pt x="31" y="165"/>
                      <a:pt x="62" y="165"/>
                    </a:cubicBezTo>
                    <a:cubicBezTo>
                      <a:pt x="214" y="226"/>
                      <a:pt x="366" y="287"/>
                      <a:pt x="548" y="317"/>
                    </a:cubicBezTo>
                    <a:lnTo>
                      <a:pt x="791" y="317"/>
                    </a:lnTo>
                    <a:cubicBezTo>
                      <a:pt x="822" y="317"/>
                      <a:pt x="852" y="317"/>
                      <a:pt x="913" y="287"/>
                    </a:cubicBezTo>
                    <a:cubicBezTo>
                      <a:pt x="943" y="287"/>
                      <a:pt x="974" y="226"/>
                      <a:pt x="1004" y="196"/>
                    </a:cubicBezTo>
                    <a:cubicBezTo>
                      <a:pt x="1004" y="165"/>
                      <a:pt x="1004" y="135"/>
                      <a:pt x="974" y="135"/>
                    </a:cubicBezTo>
                    <a:cubicBezTo>
                      <a:pt x="963" y="115"/>
                      <a:pt x="953" y="108"/>
                      <a:pt x="942" y="108"/>
                    </a:cubicBezTo>
                    <a:cubicBezTo>
                      <a:pt x="919" y="108"/>
                      <a:pt x="892" y="135"/>
                      <a:pt x="852" y="135"/>
                    </a:cubicBezTo>
                    <a:lnTo>
                      <a:pt x="518" y="135"/>
                    </a:lnTo>
                    <a:cubicBezTo>
                      <a:pt x="366" y="135"/>
                      <a:pt x="244" y="74"/>
                      <a:pt x="153" y="13"/>
                    </a:cubicBezTo>
                    <a:cubicBezTo>
                      <a:pt x="135" y="4"/>
                      <a:pt x="117" y="1"/>
                      <a:pt x="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4" name="Google Shape;11974;p63"/>
              <p:cNvSpPr/>
              <p:nvPr/>
            </p:nvSpPr>
            <p:spPr>
              <a:xfrm>
                <a:off x="3638175" y="1835775"/>
                <a:ext cx="8482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147" extrusionOk="0">
                    <a:moveTo>
                      <a:pt x="64" y="0"/>
                    </a:moveTo>
                    <a:cubicBezTo>
                      <a:pt x="10" y="0"/>
                      <a:pt x="0" y="84"/>
                      <a:pt x="49" y="108"/>
                    </a:cubicBezTo>
                    <a:cubicBezTo>
                      <a:pt x="627" y="351"/>
                      <a:pt x="1174" y="534"/>
                      <a:pt x="1721" y="716"/>
                    </a:cubicBezTo>
                    <a:cubicBezTo>
                      <a:pt x="1994" y="777"/>
                      <a:pt x="2298" y="868"/>
                      <a:pt x="2572" y="990"/>
                    </a:cubicBezTo>
                    <a:cubicBezTo>
                      <a:pt x="2762" y="1044"/>
                      <a:pt x="3024" y="1146"/>
                      <a:pt x="3273" y="1146"/>
                    </a:cubicBezTo>
                    <a:cubicBezTo>
                      <a:pt x="3303" y="1146"/>
                      <a:pt x="3333" y="1145"/>
                      <a:pt x="3362" y="1141"/>
                    </a:cubicBezTo>
                    <a:cubicBezTo>
                      <a:pt x="3393" y="1141"/>
                      <a:pt x="3393" y="1050"/>
                      <a:pt x="3362" y="1050"/>
                    </a:cubicBezTo>
                    <a:cubicBezTo>
                      <a:pt x="3241" y="990"/>
                      <a:pt x="3150" y="929"/>
                      <a:pt x="2998" y="929"/>
                    </a:cubicBezTo>
                    <a:cubicBezTo>
                      <a:pt x="2846" y="898"/>
                      <a:pt x="2724" y="868"/>
                      <a:pt x="2572" y="838"/>
                    </a:cubicBezTo>
                    <a:cubicBezTo>
                      <a:pt x="2298" y="746"/>
                      <a:pt x="1994" y="686"/>
                      <a:pt x="1721" y="594"/>
                    </a:cubicBezTo>
                    <a:cubicBezTo>
                      <a:pt x="1174" y="412"/>
                      <a:pt x="627" y="230"/>
                      <a:pt x="110" y="17"/>
                    </a:cubicBezTo>
                    <a:cubicBezTo>
                      <a:pt x="92" y="5"/>
                      <a:pt x="77" y="0"/>
                      <a:pt x="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5" name="Google Shape;11975;p63"/>
              <p:cNvSpPr/>
              <p:nvPr/>
            </p:nvSpPr>
            <p:spPr>
              <a:xfrm>
                <a:off x="3684975" y="1886325"/>
                <a:ext cx="342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97" extrusionOk="0">
                    <a:moveTo>
                      <a:pt x="62" y="1"/>
                    </a:moveTo>
                    <a:cubicBezTo>
                      <a:pt x="1" y="1"/>
                      <a:pt x="1" y="92"/>
                      <a:pt x="92" y="92"/>
                    </a:cubicBezTo>
                    <a:cubicBezTo>
                      <a:pt x="305" y="183"/>
                      <a:pt x="518" y="214"/>
                      <a:pt x="730" y="305"/>
                    </a:cubicBezTo>
                    <a:cubicBezTo>
                      <a:pt x="852" y="335"/>
                      <a:pt x="974" y="335"/>
                      <a:pt x="1034" y="366"/>
                    </a:cubicBezTo>
                    <a:cubicBezTo>
                      <a:pt x="1065" y="366"/>
                      <a:pt x="1156" y="366"/>
                      <a:pt x="1186" y="396"/>
                    </a:cubicBezTo>
                    <a:lnTo>
                      <a:pt x="1338" y="396"/>
                    </a:lnTo>
                    <a:cubicBezTo>
                      <a:pt x="1369" y="396"/>
                      <a:pt x="1369" y="366"/>
                      <a:pt x="1338" y="335"/>
                    </a:cubicBezTo>
                    <a:cubicBezTo>
                      <a:pt x="1308" y="305"/>
                      <a:pt x="1217" y="305"/>
                      <a:pt x="1186" y="244"/>
                    </a:cubicBezTo>
                    <a:cubicBezTo>
                      <a:pt x="1156" y="244"/>
                      <a:pt x="1126" y="214"/>
                      <a:pt x="1034" y="214"/>
                    </a:cubicBezTo>
                    <a:cubicBezTo>
                      <a:pt x="913" y="183"/>
                      <a:pt x="822" y="183"/>
                      <a:pt x="700" y="153"/>
                    </a:cubicBezTo>
                    <a:cubicBezTo>
                      <a:pt x="457" y="92"/>
                      <a:pt x="274" y="31"/>
                      <a:pt x="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6" name="Google Shape;11976;p63"/>
              <p:cNvSpPr/>
              <p:nvPr/>
            </p:nvSpPr>
            <p:spPr>
              <a:xfrm>
                <a:off x="3694350" y="1927775"/>
                <a:ext cx="203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58" extrusionOk="0">
                    <a:moveTo>
                      <a:pt x="54" y="0"/>
                    </a:moveTo>
                    <a:cubicBezTo>
                      <a:pt x="13" y="0"/>
                      <a:pt x="1" y="106"/>
                      <a:pt x="51" y="106"/>
                    </a:cubicBezTo>
                    <a:lnTo>
                      <a:pt x="386" y="227"/>
                    </a:lnTo>
                    <a:cubicBezTo>
                      <a:pt x="477" y="227"/>
                      <a:pt x="507" y="258"/>
                      <a:pt x="599" y="258"/>
                    </a:cubicBezTo>
                    <a:lnTo>
                      <a:pt x="781" y="258"/>
                    </a:lnTo>
                    <a:cubicBezTo>
                      <a:pt x="811" y="258"/>
                      <a:pt x="811" y="227"/>
                      <a:pt x="781" y="197"/>
                    </a:cubicBezTo>
                    <a:cubicBezTo>
                      <a:pt x="720" y="167"/>
                      <a:pt x="659" y="167"/>
                      <a:pt x="629" y="106"/>
                    </a:cubicBezTo>
                    <a:cubicBezTo>
                      <a:pt x="538" y="76"/>
                      <a:pt x="507" y="76"/>
                      <a:pt x="447" y="76"/>
                    </a:cubicBezTo>
                    <a:cubicBezTo>
                      <a:pt x="325" y="45"/>
                      <a:pt x="203" y="15"/>
                      <a:pt x="82" y="15"/>
                    </a:cubicBezTo>
                    <a:cubicBezTo>
                      <a:pt x="72" y="5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7" name="Google Shape;11977;p63"/>
              <p:cNvSpPr/>
              <p:nvPr/>
            </p:nvSpPr>
            <p:spPr>
              <a:xfrm>
                <a:off x="3699425" y="1960800"/>
                <a:ext cx="137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53" extrusionOk="0">
                    <a:moveTo>
                      <a:pt x="122" y="1"/>
                    </a:moveTo>
                    <a:cubicBezTo>
                      <a:pt x="92" y="1"/>
                      <a:pt x="31" y="1"/>
                      <a:pt x="31" y="62"/>
                    </a:cubicBezTo>
                    <a:cubicBezTo>
                      <a:pt x="0" y="62"/>
                      <a:pt x="31" y="92"/>
                      <a:pt x="31" y="122"/>
                    </a:cubicBezTo>
                    <a:cubicBezTo>
                      <a:pt x="122" y="122"/>
                      <a:pt x="183" y="153"/>
                      <a:pt x="274" y="153"/>
                    </a:cubicBezTo>
                    <a:lnTo>
                      <a:pt x="487" y="153"/>
                    </a:lnTo>
                    <a:cubicBezTo>
                      <a:pt x="548" y="153"/>
                      <a:pt x="548" y="122"/>
                      <a:pt x="487" y="122"/>
                    </a:cubicBezTo>
                    <a:cubicBezTo>
                      <a:pt x="456" y="122"/>
                      <a:pt x="426" y="92"/>
                      <a:pt x="396" y="92"/>
                    </a:cubicBezTo>
                    <a:cubicBezTo>
                      <a:pt x="396" y="92"/>
                      <a:pt x="335" y="92"/>
                      <a:pt x="335" y="62"/>
                    </a:cubicBezTo>
                    <a:lnTo>
                      <a:pt x="304" y="62"/>
                    </a:lnTo>
                    <a:cubicBezTo>
                      <a:pt x="244" y="62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8" name="Google Shape;11978;p63"/>
              <p:cNvSpPr/>
              <p:nvPr/>
            </p:nvSpPr>
            <p:spPr>
              <a:xfrm>
                <a:off x="3622125" y="1991100"/>
                <a:ext cx="910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1221" extrusionOk="0">
                    <a:moveTo>
                      <a:pt x="113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691" y="369"/>
                      <a:pt x="1269" y="552"/>
                      <a:pt x="1877" y="734"/>
                    </a:cubicBezTo>
                    <a:cubicBezTo>
                      <a:pt x="2150" y="795"/>
                      <a:pt x="2454" y="916"/>
                      <a:pt x="2728" y="1008"/>
                    </a:cubicBezTo>
                    <a:cubicBezTo>
                      <a:pt x="3032" y="1068"/>
                      <a:pt x="3275" y="1190"/>
                      <a:pt x="3579" y="1220"/>
                    </a:cubicBezTo>
                    <a:cubicBezTo>
                      <a:pt x="3640" y="1220"/>
                      <a:pt x="3640" y="1190"/>
                      <a:pt x="3579" y="1160"/>
                    </a:cubicBezTo>
                    <a:cubicBezTo>
                      <a:pt x="3336" y="1008"/>
                      <a:pt x="3032" y="916"/>
                      <a:pt x="2758" y="856"/>
                    </a:cubicBezTo>
                    <a:cubicBezTo>
                      <a:pt x="2485" y="764"/>
                      <a:pt x="2181" y="643"/>
                      <a:pt x="1907" y="582"/>
                    </a:cubicBezTo>
                    <a:cubicBezTo>
                      <a:pt x="1299" y="400"/>
                      <a:pt x="752" y="217"/>
                      <a:pt x="144" y="5"/>
                    </a:cubicBezTo>
                    <a:cubicBezTo>
                      <a:pt x="133" y="2"/>
                      <a:pt x="123" y="1"/>
                      <a:pt x="1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79" name="Google Shape;11979;p63"/>
              <p:cNvSpPr/>
              <p:nvPr/>
            </p:nvSpPr>
            <p:spPr>
              <a:xfrm>
                <a:off x="3675875" y="2055025"/>
                <a:ext cx="357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88" extrusionOk="0">
                    <a:moveTo>
                      <a:pt x="152" y="1"/>
                    </a:moveTo>
                    <a:cubicBezTo>
                      <a:pt x="61" y="1"/>
                      <a:pt x="0" y="153"/>
                      <a:pt x="61" y="153"/>
                    </a:cubicBezTo>
                    <a:cubicBezTo>
                      <a:pt x="274" y="214"/>
                      <a:pt x="486" y="335"/>
                      <a:pt x="730" y="396"/>
                    </a:cubicBezTo>
                    <a:cubicBezTo>
                      <a:pt x="821" y="426"/>
                      <a:pt x="942" y="457"/>
                      <a:pt x="1064" y="457"/>
                    </a:cubicBezTo>
                    <a:cubicBezTo>
                      <a:pt x="1186" y="487"/>
                      <a:pt x="1277" y="487"/>
                      <a:pt x="1398" y="487"/>
                    </a:cubicBezTo>
                    <a:cubicBezTo>
                      <a:pt x="1429" y="487"/>
                      <a:pt x="1429" y="457"/>
                      <a:pt x="1398" y="426"/>
                    </a:cubicBezTo>
                    <a:cubicBezTo>
                      <a:pt x="1338" y="335"/>
                      <a:pt x="1216" y="335"/>
                      <a:pt x="1094" y="305"/>
                    </a:cubicBezTo>
                    <a:cubicBezTo>
                      <a:pt x="973" y="274"/>
                      <a:pt x="851" y="274"/>
                      <a:pt x="760" y="214"/>
                    </a:cubicBezTo>
                    <a:cubicBezTo>
                      <a:pt x="517" y="153"/>
                      <a:pt x="335" y="122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0" name="Google Shape;11980;p63"/>
              <p:cNvSpPr/>
              <p:nvPr/>
            </p:nvSpPr>
            <p:spPr>
              <a:xfrm>
                <a:off x="3675100" y="2099100"/>
                <a:ext cx="198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05" extrusionOk="0">
                    <a:moveTo>
                      <a:pt x="92" y="1"/>
                    </a:moveTo>
                    <a:cubicBezTo>
                      <a:pt x="62" y="1"/>
                      <a:pt x="31" y="1"/>
                      <a:pt x="1" y="31"/>
                    </a:cubicBezTo>
                    <a:cubicBezTo>
                      <a:pt x="62" y="92"/>
                      <a:pt x="62" y="183"/>
                      <a:pt x="92" y="183"/>
                    </a:cubicBezTo>
                    <a:cubicBezTo>
                      <a:pt x="214" y="213"/>
                      <a:pt x="335" y="213"/>
                      <a:pt x="396" y="244"/>
                    </a:cubicBezTo>
                    <a:cubicBezTo>
                      <a:pt x="457" y="244"/>
                      <a:pt x="517" y="305"/>
                      <a:pt x="548" y="305"/>
                    </a:cubicBezTo>
                    <a:lnTo>
                      <a:pt x="700" y="305"/>
                    </a:lnTo>
                    <a:cubicBezTo>
                      <a:pt x="791" y="305"/>
                      <a:pt x="791" y="213"/>
                      <a:pt x="700" y="183"/>
                    </a:cubicBezTo>
                    <a:cubicBezTo>
                      <a:pt x="669" y="183"/>
                      <a:pt x="639" y="183"/>
                      <a:pt x="639" y="153"/>
                    </a:cubicBezTo>
                    <a:cubicBezTo>
                      <a:pt x="609" y="153"/>
                      <a:pt x="609" y="92"/>
                      <a:pt x="548" y="92"/>
                    </a:cubicBezTo>
                    <a:cubicBezTo>
                      <a:pt x="517" y="92"/>
                      <a:pt x="457" y="62"/>
                      <a:pt x="396" y="62"/>
                    </a:cubicBezTo>
                    <a:cubicBezTo>
                      <a:pt x="305" y="31"/>
                      <a:pt x="183" y="3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1" name="Google Shape;11981;p63"/>
              <p:cNvSpPr/>
              <p:nvPr/>
            </p:nvSpPr>
            <p:spPr>
              <a:xfrm>
                <a:off x="3672825" y="2172050"/>
                <a:ext cx="2282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75" extrusionOk="0">
                    <a:moveTo>
                      <a:pt x="153" y="1"/>
                    </a:moveTo>
                    <a:cubicBezTo>
                      <a:pt x="122" y="1"/>
                      <a:pt x="92" y="1"/>
                      <a:pt x="31" y="31"/>
                    </a:cubicBezTo>
                    <a:cubicBezTo>
                      <a:pt x="1" y="122"/>
                      <a:pt x="31" y="153"/>
                      <a:pt x="92" y="153"/>
                    </a:cubicBezTo>
                    <a:cubicBezTo>
                      <a:pt x="183" y="183"/>
                      <a:pt x="335" y="213"/>
                      <a:pt x="457" y="213"/>
                    </a:cubicBezTo>
                    <a:cubicBezTo>
                      <a:pt x="548" y="213"/>
                      <a:pt x="578" y="274"/>
                      <a:pt x="639" y="274"/>
                    </a:cubicBezTo>
                    <a:lnTo>
                      <a:pt x="882" y="274"/>
                    </a:lnTo>
                    <a:cubicBezTo>
                      <a:pt x="912" y="274"/>
                      <a:pt x="912" y="213"/>
                      <a:pt x="882" y="183"/>
                    </a:cubicBezTo>
                    <a:cubicBezTo>
                      <a:pt x="852" y="153"/>
                      <a:pt x="791" y="153"/>
                      <a:pt x="791" y="153"/>
                    </a:cubicBezTo>
                    <a:cubicBezTo>
                      <a:pt x="760" y="153"/>
                      <a:pt x="760" y="122"/>
                      <a:pt x="730" y="122"/>
                    </a:cubicBezTo>
                    <a:cubicBezTo>
                      <a:pt x="639" y="61"/>
                      <a:pt x="608" y="61"/>
                      <a:pt x="548" y="61"/>
                    </a:cubicBezTo>
                    <a:cubicBezTo>
                      <a:pt x="426" y="31"/>
                      <a:pt x="274" y="31"/>
                      <a:pt x="1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2" name="Google Shape;11982;p63"/>
              <p:cNvSpPr/>
              <p:nvPr/>
            </p:nvSpPr>
            <p:spPr>
              <a:xfrm>
                <a:off x="3629525" y="2529200"/>
                <a:ext cx="281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14" extrusionOk="0">
                    <a:moveTo>
                      <a:pt x="122" y="1"/>
                    </a:moveTo>
                    <a:cubicBezTo>
                      <a:pt x="30" y="31"/>
                      <a:pt x="0" y="153"/>
                      <a:pt x="61" y="153"/>
                    </a:cubicBezTo>
                    <a:cubicBezTo>
                      <a:pt x="213" y="183"/>
                      <a:pt x="395" y="213"/>
                      <a:pt x="608" y="213"/>
                    </a:cubicBezTo>
                    <a:cubicBezTo>
                      <a:pt x="669" y="213"/>
                      <a:pt x="790" y="213"/>
                      <a:pt x="851" y="183"/>
                    </a:cubicBezTo>
                    <a:cubicBezTo>
                      <a:pt x="942" y="153"/>
                      <a:pt x="1003" y="153"/>
                      <a:pt x="1094" y="61"/>
                    </a:cubicBezTo>
                    <a:cubicBezTo>
                      <a:pt x="1125" y="61"/>
                      <a:pt x="1094" y="1"/>
                      <a:pt x="1094" y="1"/>
                    </a:cubicBezTo>
                    <a:cubicBezTo>
                      <a:pt x="1003" y="1"/>
                      <a:pt x="942" y="31"/>
                      <a:pt x="851" y="31"/>
                    </a:cubicBezTo>
                    <a:lnTo>
                      <a:pt x="638" y="31"/>
                    </a:lnTo>
                    <a:cubicBezTo>
                      <a:pt x="486" y="31"/>
                      <a:pt x="274" y="31"/>
                      <a:pt x="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3" name="Google Shape;11983;p63"/>
              <p:cNvSpPr/>
              <p:nvPr/>
            </p:nvSpPr>
            <p:spPr>
              <a:xfrm>
                <a:off x="1995750" y="1493275"/>
                <a:ext cx="12925" cy="25304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01219" extrusionOk="0">
                    <a:moveTo>
                      <a:pt x="228" y="1"/>
                    </a:moveTo>
                    <a:cubicBezTo>
                      <a:pt x="145" y="1"/>
                      <a:pt x="61" y="54"/>
                      <a:pt x="61" y="160"/>
                    </a:cubicBezTo>
                    <a:cubicBezTo>
                      <a:pt x="0" y="6756"/>
                      <a:pt x="61" y="13322"/>
                      <a:pt x="61" y="19887"/>
                    </a:cubicBezTo>
                    <a:lnTo>
                      <a:pt x="61" y="39614"/>
                    </a:lnTo>
                    <a:cubicBezTo>
                      <a:pt x="61" y="52684"/>
                      <a:pt x="91" y="65784"/>
                      <a:pt x="91" y="78855"/>
                    </a:cubicBezTo>
                    <a:cubicBezTo>
                      <a:pt x="91" y="86241"/>
                      <a:pt x="91" y="93596"/>
                      <a:pt x="61" y="101013"/>
                    </a:cubicBezTo>
                    <a:cubicBezTo>
                      <a:pt x="61" y="101150"/>
                      <a:pt x="167" y="101218"/>
                      <a:pt x="274" y="101218"/>
                    </a:cubicBezTo>
                    <a:cubicBezTo>
                      <a:pt x="380" y="101218"/>
                      <a:pt x="487" y="101150"/>
                      <a:pt x="487" y="101013"/>
                    </a:cubicBezTo>
                    <a:cubicBezTo>
                      <a:pt x="456" y="87852"/>
                      <a:pt x="456" y="74721"/>
                      <a:pt x="456" y="61559"/>
                    </a:cubicBezTo>
                    <a:lnTo>
                      <a:pt x="456" y="22319"/>
                    </a:lnTo>
                    <a:cubicBezTo>
                      <a:pt x="456" y="14933"/>
                      <a:pt x="517" y="7577"/>
                      <a:pt x="395" y="160"/>
                    </a:cubicBezTo>
                    <a:cubicBezTo>
                      <a:pt x="395" y="54"/>
                      <a:pt x="312" y="1"/>
                      <a:pt x="2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4" name="Google Shape;11984;p63"/>
              <p:cNvSpPr/>
              <p:nvPr/>
            </p:nvSpPr>
            <p:spPr>
              <a:xfrm>
                <a:off x="5592325" y="1494425"/>
                <a:ext cx="20525" cy="25445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01781" extrusionOk="0">
                    <a:moveTo>
                      <a:pt x="289" y="0"/>
                    </a:moveTo>
                    <a:cubicBezTo>
                      <a:pt x="220" y="0"/>
                      <a:pt x="152" y="38"/>
                      <a:pt x="152" y="114"/>
                    </a:cubicBezTo>
                    <a:cubicBezTo>
                      <a:pt x="152" y="13337"/>
                      <a:pt x="395" y="26559"/>
                      <a:pt x="426" y="39841"/>
                    </a:cubicBezTo>
                    <a:cubicBezTo>
                      <a:pt x="456" y="52972"/>
                      <a:pt x="426" y="66164"/>
                      <a:pt x="304" y="79295"/>
                    </a:cubicBezTo>
                    <a:cubicBezTo>
                      <a:pt x="243" y="86711"/>
                      <a:pt x="152" y="94158"/>
                      <a:pt x="0" y="101575"/>
                    </a:cubicBezTo>
                    <a:cubicBezTo>
                      <a:pt x="0" y="101712"/>
                      <a:pt x="99" y="101780"/>
                      <a:pt x="201" y="101780"/>
                    </a:cubicBezTo>
                    <a:cubicBezTo>
                      <a:pt x="304" y="101780"/>
                      <a:pt x="410" y="101712"/>
                      <a:pt x="426" y="101575"/>
                    </a:cubicBezTo>
                    <a:cubicBezTo>
                      <a:pt x="578" y="88353"/>
                      <a:pt x="699" y="75131"/>
                      <a:pt x="760" y="61878"/>
                    </a:cubicBezTo>
                    <a:cubicBezTo>
                      <a:pt x="821" y="48717"/>
                      <a:pt x="821" y="35525"/>
                      <a:pt x="699" y="22394"/>
                    </a:cubicBezTo>
                    <a:cubicBezTo>
                      <a:pt x="669" y="14978"/>
                      <a:pt x="608" y="7531"/>
                      <a:pt x="426" y="114"/>
                    </a:cubicBezTo>
                    <a:cubicBezTo>
                      <a:pt x="426" y="38"/>
                      <a:pt x="357" y="0"/>
                      <a:pt x="2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5" name="Google Shape;11985;p63"/>
              <p:cNvSpPr/>
              <p:nvPr/>
            </p:nvSpPr>
            <p:spPr>
              <a:xfrm>
                <a:off x="2085400" y="1550275"/>
                <a:ext cx="16000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2957" extrusionOk="0">
                    <a:moveTo>
                      <a:pt x="157" y="1"/>
                    </a:moveTo>
                    <a:cubicBezTo>
                      <a:pt x="123" y="1"/>
                      <a:pt x="92" y="23"/>
                      <a:pt x="92" y="69"/>
                    </a:cubicBezTo>
                    <a:cubicBezTo>
                      <a:pt x="1" y="434"/>
                      <a:pt x="62" y="859"/>
                      <a:pt x="62" y="1285"/>
                    </a:cubicBezTo>
                    <a:cubicBezTo>
                      <a:pt x="62" y="1680"/>
                      <a:pt x="62" y="2105"/>
                      <a:pt x="92" y="2501"/>
                    </a:cubicBezTo>
                    <a:cubicBezTo>
                      <a:pt x="123" y="3321"/>
                      <a:pt x="123" y="4203"/>
                      <a:pt x="153" y="5023"/>
                    </a:cubicBezTo>
                    <a:lnTo>
                      <a:pt x="275" y="10039"/>
                    </a:lnTo>
                    <a:cubicBezTo>
                      <a:pt x="275" y="10495"/>
                      <a:pt x="305" y="11011"/>
                      <a:pt x="305" y="11437"/>
                    </a:cubicBezTo>
                    <a:lnTo>
                      <a:pt x="305" y="12166"/>
                    </a:lnTo>
                    <a:cubicBezTo>
                      <a:pt x="305" y="12410"/>
                      <a:pt x="305" y="12622"/>
                      <a:pt x="335" y="12865"/>
                    </a:cubicBezTo>
                    <a:cubicBezTo>
                      <a:pt x="366" y="12926"/>
                      <a:pt x="419" y="12957"/>
                      <a:pt x="468" y="12957"/>
                    </a:cubicBezTo>
                    <a:cubicBezTo>
                      <a:pt x="518" y="12957"/>
                      <a:pt x="563" y="12926"/>
                      <a:pt x="578" y="12865"/>
                    </a:cubicBezTo>
                    <a:cubicBezTo>
                      <a:pt x="639" y="12470"/>
                      <a:pt x="578" y="12014"/>
                      <a:pt x="578" y="11650"/>
                    </a:cubicBezTo>
                    <a:cubicBezTo>
                      <a:pt x="578" y="11224"/>
                      <a:pt x="548" y="10799"/>
                      <a:pt x="548" y="10434"/>
                    </a:cubicBezTo>
                    <a:cubicBezTo>
                      <a:pt x="518" y="9583"/>
                      <a:pt x="518" y="8732"/>
                      <a:pt x="457" y="7881"/>
                    </a:cubicBezTo>
                    <a:lnTo>
                      <a:pt x="335" y="2865"/>
                    </a:lnTo>
                    <a:cubicBezTo>
                      <a:pt x="335" y="2409"/>
                      <a:pt x="305" y="1923"/>
                      <a:pt x="305" y="1467"/>
                    </a:cubicBezTo>
                    <a:cubicBezTo>
                      <a:pt x="305" y="1011"/>
                      <a:pt x="305" y="525"/>
                      <a:pt x="244" y="69"/>
                    </a:cubicBezTo>
                    <a:cubicBezTo>
                      <a:pt x="229" y="23"/>
                      <a:pt x="191" y="1"/>
                      <a:pt x="1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6" name="Google Shape;11986;p63"/>
              <p:cNvSpPr/>
              <p:nvPr/>
            </p:nvSpPr>
            <p:spPr>
              <a:xfrm>
                <a:off x="2138600" y="1547425"/>
                <a:ext cx="12950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17" extrusionOk="0">
                    <a:moveTo>
                      <a:pt x="179" y="1"/>
                    </a:moveTo>
                    <a:cubicBezTo>
                      <a:pt x="137" y="1"/>
                      <a:pt x="92" y="31"/>
                      <a:pt x="92" y="92"/>
                    </a:cubicBezTo>
                    <a:cubicBezTo>
                      <a:pt x="1" y="943"/>
                      <a:pt x="61" y="1763"/>
                      <a:pt x="61" y="2554"/>
                    </a:cubicBezTo>
                    <a:cubicBezTo>
                      <a:pt x="61" y="2979"/>
                      <a:pt x="92" y="3344"/>
                      <a:pt x="92" y="3739"/>
                    </a:cubicBezTo>
                    <a:cubicBezTo>
                      <a:pt x="92" y="4074"/>
                      <a:pt x="61" y="4499"/>
                      <a:pt x="244" y="4803"/>
                    </a:cubicBezTo>
                    <a:cubicBezTo>
                      <a:pt x="254" y="4813"/>
                      <a:pt x="264" y="4817"/>
                      <a:pt x="273" y="4817"/>
                    </a:cubicBezTo>
                    <a:cubicBezTo>
                      <a:pt x="291" y="4817"/>
                      <a:pt x="305" y="4803"/>
                      <a:pt x="305" y="4803"/>
                    </a:cubicBezTo>
                    <a:cubicBezTo>
                      <a:pt x="517" y="4499"/>
                      <a:pt x="396" y="4074"/>
                      <a:pt x="365" y="3770"/>
                    </a:cubicBezTo>
                    <a:cubicBezTo>
                      <a:pt x="305" y="3344"/>
                      <a:pt x="305" y="2949"/>
                      <a:pt x="305" y="2523"/>
                    </a:cubicBezTo>
                    <a:cubicBezTo>
                      <a:pt x="274" y="1733"/>
                      <a:pt x="274" y="882"/>
                      <a:pt x="244" y="92"/>
                    </a:cubicBezTo>
                    <a:cubicBezTo>
                      <a:pt x="259" y="31"/>
                      <a:pt x="221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7" name="Google Shape;11987;p63"/>
              <p:cNvSpPr/>
              <p:nvPr/>
            </p:nvSpPr>
            <p:spPr>
              <a:xfrm>
                <a:off x="2165200" y="1542575"/>
                <a:ext cx="687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84" extrusionOk="0">
                    <a:moveTo>
                      <a:pt x="95" y="0"/>
                    </a:moveTo>
                    <a:cubicBezTo>
                      <a:pt x="48" y="0"/>
                      <a:pt x="1" y="32"/>
                      <a:pt x="1" y="103"/>
                    </a:cubicBezTo>
                    <a:cubicBezTo>
                      <a:pt x="61" y="590"/>
                      <a:pt x="61" y="1046"/>
                      <a:pt x="92" y="1532"/>
                    </a:cubicBezTo>
                    <a:lnTo>
                      <a:pt x="92" y="2261"/>
                    </a:lnTo>
                    <a:cubicBezTo>
                      <a:pt x="92" y="2505"/>
                      <a:pt x="61" y="2717"/>
                      <a:pt x="122" y="2961"/>
                    </a:cubicBezTo>
                    <a:cubicBezTo>
                      <a:pt x="122" y="2976"/>
                      <a:pt x="130" y="2983"/>
                      <a:pt x="137" y="2983"/>
                    </a:cubicBezTo>
                    <a:cubicBezTo>
                      <a:pt x="145" y="2983"/>
                      <a:pt x="152" y="2976"/>
                      <a:pt x="152" y="2961"/>
                    </a:cubicBezTo>
                    <a:cubicBezTo>
                      <a:pt x="244" y="2748"/>
                      <a:pt x="244" y="2535"/>
                      <a:pt x="244" y="2353"/>
                    </a:cubicBezTo>
                    <a:cubicBezTo>
                      <a:pt x="244" y="2079"/>
                      <a:pt x="274" y="1836"/>
                      <a:pt x="274" y="1593"/>
                    </a:cubicBezTo>
                    <a:cubicBezTo>
                      <a:pt x="274" y="1076"/>
                      <a:pt x="274" y="590"/>
                      <a:pt x="183" y="103"/>
                    </a:cubicBezTo>
                    <a:cubicBezTo>
                      <a:pt x="199" y="39"/>
                      <a:pt x="147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8" name="Google Shape;11988;p63"/>
              <p:cNvSpPr/>
              <p:nvPr/>
            </p:nvSpPr>
            <p:spPr>
              <a:xfrm>
                <a:off x="2197125" y="1544950"/>
                <a:ext cx="68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068" extrusionOk="0">
                    <a:moveTo>
                      <a:pt x="91" y="1"/>
                    </a:moveTo>
                    <a:cubicBezTo>
                      <a:pt x="46" y="1"/>
                      <a:pt x="0" y="24"/>
                      <a:pt x="0" y="69"/>
                    </a:cubicBezTo>
                    <a:cubicBezTo>
                      <a:pt x="31" y="434"/>
                      <a:pt x="31" y="768"/>
                      <a:pt x="61" y="1103"/>
                    </a:cubicBezTo>
                    <a:cubicBezTo>
                      <a:pt x="61" y="1255"/>
                      <a:pt x="91" y="1437"/>
                      <a:pt x="91" y="1589"/>
                    </a:cubicBezTo>
                    <a:lnTo>
                      <a:pt x="91" y="1832"/>
                    </a:lnTo>
                    <a:cubicBezTo>
                      <a:pt x="91" y="1893"/>
                      <a:pt x="122" y="1984"/>
                      <a:pt x="182" y="2045"/>
                    </a:cubicBezTo>
                    <a:cubicBezTo>
                      <a:pt x="198" y="2060"/>
                      <a:pt x="213" y="2068"/>
                      <a:pt x="224" y="2068"/>
                    </a:cubicBezTo>
                    <a:cubicBezTo>
                      <a:pt x="236" y="2068"/>
                      <a:pt x="243" y="2060"/>
                      <a:pt x="243" y="2045"/>
                    </a:cubicBezTo>
                    <a:cubicBezTo>
                      <a:pt x="274" y="1984"/>
                      <a:pt x="274" y="1893"/>
                      <a:pt x="274" y="1832"/>
                    </a:cubicBezTo>
                    <a:lnTo>
                      <a:pt x="274" y="1589"/>
                    </a:lnTo>
                    <a:cubicBezTo>
                      <a:pt x="274" y="1437"/>
                      <a:pt x="243" y="1255"/>
                      <a:pt x="243" y="1103"/>
                    </a:cubicBezTo>
                    <a:cubicBezTo>
                      <a:pt x="213" y="768"/>
                      <a:pt x="213" y="434"/>
                      <a:pt x="182" y="69"/>
                    </a:cubicBezTo>
                    <a:cubicBezTo>
                      <a:pt x="182" y="24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89" name="Google Shape;11989;p63"/>
              <p:cNvSpPr/>
              <p:nvPr/>
            </p:nvSpPr>
            <p:spPr>
              <a:xfrm>
                <a:off x="2229025" y="1527300"/>
                <a:ext cx="99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37" extrusionOk="0">
                    <a:moveTo>
                      <a:pt x="69" y="0"/>
                    </a:moveTo>
                    <a:cubicBezTo>
                      <a:pt x="31" y="0"/>
                      <a:pt x="1" y="30"/>
                      <a:pt x="1" y="76"/>
                    </a:cubicBezTo>
                    <a:cubicBezTo>
                      <a:pt x="1" y="410"/>
                      <a:pt x="31" y="714"/>
                      <a:pt x="92" y="1049"/>
                    </a:cubicBezTo>
                    <a:cubicBezTo>
                      <a:pt x="92" y="1201"/>
                      <a:pt x="122" y="1353"/>
                      <a:pt x="122" y="1535"/>
                    </a:cubicBezTo>
                    <a:cubicBezTo>
                      <a:pt x="122" y="1687"/>
                      <a:pt x="153" y="1839"/>
                      <a:pt x="244" y="1991"/>
                    </a:cubicBezTo>
                    <a:cubicBezTo>
                      <a:pt x="259" y="2021"/>
                      <a:pt x="274" y="2037"/>
                      <a:pt x="290" y="2037"/>
                    </a:cubicBezTo>
                    <a:cubicBezTo>
                      <a:pt x="305" y="2037"/>
                      <a:pt x="320" y="2021"/>
                      <a:pt x="335" y="1991"/>
                    </a:cubicBezTo>
                    <a:cubicBezTo>
                      <a:pt x="396" y="1839"/>
                      <a:pt x="396" y="1687"/>
                      <a:pt x="335" y="1535"/>
                    </a:cubicBezTo>
                    <a:cubicBezTo>
                      <a:pt x="335" y="1383"/>
                      <a:pt x="305" y="1201"/>
                      <a:pt x="305" y="1049"/>
                    </a:cubicBezTo>
                    <a:cubicBezTo>
                      <a:pt x="274" y="745"/>
                      <a:pt x="244" y="410"/>
                      <a:pt x="183" y="106"/>
                    </a:cubicBezTo>
                    <a:cubicBezTo>
                      <a:pt x="153" y="30"/>
                      <a:pt x="107" y="0"/>
                      <a:pt x="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0" name="Google Shape;11990;p63"/>
              <p:cNvSpPr/>
              <p:nvPr/>
            </p:nvSpPr>
            <p:spPr>
              <a:xfrm>
                <a:off x="2085400" y="1997100"/>
                <a:ext cx="28900" cy="1355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4234" extrusionOk="0">
                    <a:moveTo>
                      <a:pt x="313" y="0"/>
                    </a:moveTo>
                    <a:cubicBezTo>
                      <a:pt x="275" y="0"/>
                      <a:pt x="244" y="23"/>
                      <a:pt x="244" y="69"/>
                    </a:cubicBezTo>
                    <a:cubicBezTo>
                      <a:pt x="1" y="7120"/>
                      <a:pt x="1" y="14172"/>
                      <a:pt x="153" y="21193"/>
                    </a:cubicBezTo>
                    <a:cubicBezTo>
                      <a:pt x="305" y="28245"/>
                      <a:pt x="578" y="35267"/>
                      <a:pt x="730" y="42288"/>
                    </a:cubicBezTo>
                    <a:lnTo>
                      <a:pt x="852" y="48215"/>
                    </a:lnTo>
                    <a:lnTo>
                      <a:pt x="852" y="51133"/>
                    </a:lnTo>
                    <a:cubicBezTo>
                      <a:pt x="852" y="52136"/>
                      <a:pt x="822" y="53170"/>
                      <a:pt x="882" y="54142"/>
                    </a:cubicBezTo>
                    <a:cubicBezTo>
                      <a:pt x="882" y="54203"/>
                      <a:pt x="920" y="54233"/>
                      <a:pt x="958" y="54233"/>
                    </a:cubicBezTo>
                    <a:cubicBezTo>
                      <a:pt x="996" y="54233"/>
                      <a:pt x="1034" y="54203"/>
                      <a:pt x="1034" y="54142"/>
                    </a:cubicBezTo>
                    <a:cubicBezTo>
                      <a:pt x="1156" y="52379"/>
                      <a:pt x="1065" y="50616"/>
                      <a:pt x="1065" y="48853"/>
                    </a:cubicBezTo>
                    <a:cubicBezTo>
                      <a:pt x="1065" y="47121"/>
                      <a:pt x="1034" y="45328"/>
                      <a:pt x="1004" y="43595"/>
                    </a:cubicBezTo>
                    <a:cubicBezTo>
                      <a:pt x="913" y="40039"/>
                      <a:pt x="852" y="36543"/>
                      <a:pt x="730" y="33017"/>
                    </a:cubicBezTo>
                    <a:cubicBezTo>
                      <a:pt x="518" y="25996"/>
                      <a:pt x="275" y="18975"/>
                      <a:pt x="275" y="11923"/>
                    </a:cubicBezTo>
                    <a:cubicBezTo>
                      <a:pt x="275" y="7971"/>
                      <a:pt x="305" y="4020"/>
                      <a:pt x="426" y="69"/>
                    </a:cubicBezTo>
                    <a:cubicBezTo>
                      <a:pt x="396" y="23"/>
                      <a:pt x="351" y="0"/>
                      <a:pt x="3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1" name="Google Shape;11991;p63"/>
              <p:cNvSpPr/>
              <p:nvPr/>
            </p:nvSpPr>
            <p:spPr>
              <a:xfrm>
                <a:off x="2100600" y="3494925"/>
                <a:ext cx="12500" cy="3825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5301" extrusionOk="0">
                    <a:moveTo>
                      <a:pt x="453" y="0"/>
                    </a:moveTo>
                    <a:cubicBezTo>
                      <a:pt x="418" y="0"/>
                      <a:pt x="366" y="30"/>
                      <a:pt x="366" y="96"/>
                    </a:cubicBezTo>
                    <a:lnTo>
                      <a:pt x="122" y="11950"/>
                    </a:lnTo>
                    <a:cubicBezTo>
                      <a:pt x="122" y="12497"/>
                      <a:pt x="92" y="13044"/>
                      <a:pt x="92" y="13622"/>
                    </a:cubicBezTo>
                    <a:cubicBezTo>
                      <a:pt x="92" y="13865"/>
                      <a:pt x="92" y="14169"/>
                      <a:pt x="62" y="14442"/>
                    </a:cubicBezTo>
                    <a:cubicBezTo>
                      <a:pt x="62" y="14716"/>
                      <a:pt x="1" y="14959"/>
                      <a:pt x="62" y="15233"/>
                    </a:cubicBezTo>
                    <a:cubicBezTo>
                      <a:pt x="62" y="15278"/>
                      <a:pt x="100" y="15301"/>
                      <a:pt x="141" y="15301"/>
                    </a:cubicBezTo>
                    <a:cubicBezTo>
                      <a:pt x="183" y="15301"/>
                      <a:pt x="229" y="15278"/>
                      <a:pt x="244" y="15233"/>
                    </a:cubicBezTo>
                    <a:cubicBezTo>
                      <a:pt x="366" y="14777"/>
                      <a:pt x="274" y="14260"/>
                      <a:pt x="274" y="13804"/>
                    </a:cubicBezTo>
                    <a:lnTo>
                      <a:pt x="274" y="12315"/>
                    </a:lnTo>
                    <a:cubicBezTo>
                      <a:pt x="274" y="11342"/>
                      <a:pt x="305" y="10339"/>
                      <a:pt x="305" y="9366"/>
                    </a:cubicBezTo>
                    <a:lnTo>
                      <a:pt x="426" y="3409"/>
                    </a:lnTo>
                    <a:cubicBezTo>
                      <a:pt x="426" y="2314"/>
                      <a:pt x="457" y="1190"/>
                      <a:pt x="457" y="65"/>
                    </a:cubicBezTo>
                    <a:cubicBezTo>
                      <a:pt x="499" y="23"/>
                      <a:pt x="483" y="0"/>
                      <a:pt x="4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2" name="Google Shape;11992;p63"/>
              <p:cNvSpPr/>
              <p:nvPr/>
            </p:nvSpPr>
            <p:spPr>
              <a:xfrm>
                <a:off x="2149250" y="3654225"/>
                <a:ext cx="14450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8337" extrusionOk="0">
                    <a:moveTo>
                      <a:pt x="490" y="0"/>
                    </a:moveTo>
                    <a:cubicBezTo>
                      <a:pt x="456" y="0"/>
                      <a:pt x="426" y="15"/>
                      <a:pt x="426" y="46"/>
                    </a:cubicBezTo>
                    <a:cubicBezTo>
                      <a:pt x="304" y="1474"/>
                      <a:pt x="274" y="2873"/>
                      <a:pt x="243" y="4271"/>
                    </a:cubicBezTo>
                    <a:cubicBezTo>
                      <a:pt x="183" y="4970"/>
                      <a:pt x="152" y="5669"/>
                      <a:pt x="152" y="6368"/>
                    </a:cubicBezTo>
                    <a:cubicBezTo>
                      <a:pt x="152" y="6702"/>
                      <a:pt x="122" y="7037"/>
                      <a:pt x="122" y="7402"/>
                    </a:cubicBezTo>
                    <a:cubicBezTo>
                      <a:pt x="122" y="7645"/>
                      <a:pt x="0" y="8070"/>
                      <a:pt x="152" y="8313"/>
                    </a:cubicBezTo>
                    <a:cubicBezTo>
                      <a:pt x="167" y="8329"/>
                      <a:pt x="190" y="8336"/>
                      <a:pt x="209" y="8336"/>
                    </a:cubicBezTo>
                    <a:cubicBezTo>
                      <a:pt x="228" y="8336"/>
                      <a:pt x="243" y="8329"/>
                      <a:pt x="243" y="8313"/>
                    </a:cubicBezTo>
                    <a:cubicBezTo>
                      <a:pt x="395" y="8070"/>
                      <a:pt x="304" y="7706"/>
                      <a:pt x="335" y="7432"/>
                    </a:cubicBezTo>
                    <a:cubicBezTo>
                      <a:pt x="335" y="7098"/>
                      <a:pt x="395" y="6733"/>
                      <a:pt x="395" y="6399"/>
                    </a:cubicBezTo>
                    <a:cubicBezTo>
                      <a:pt x="426" y="5669"/>
                      <a:pt x="426" y="5000"/>
                      <a:pt x="456" y="4271"/>
                    </a:cubicBezTo>
                    <a:cubicBezTo>
                      <a:pt x="487" y="2873"/>
                      <a:pt x="578" y="1474"/>
                      <a:pt x="578" y="46"/>
                    </a:cubicBezTo>
                    <a:cubicBezTo>
                      <a:pt x="563" y="15"/>
                      <a:pt x="525" y="0"/>
                      <a:pt x="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3" name="Google Shape;11993;p63"/>
              <p:cNvSpPr/>
              <p:nvPr/>
            </p:nvSpPr>
            <p:spPr>
              <a:xfrm>
                <a:off x="2216125" y="3724200"/>
                <a:ext cx="712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36" extrusionOk="0">
                    <a:moveTo>
                      <a:pt x="255" y="1"/>
                    </a:moveTo>
                    <a:cubicBezTo>
                      <a:pt x="228" y="1"/>
                      <a:pt x="182" y="23"/>
                      <a:pt x="182" y="74"/>
                    </a:cubicBezTo>
                    <a:lnTo>
                      <a:pt x="61" y="2566"/>
                    </a:lnTo>
                    <a:cubicBezTo>
                      <a:pt x="61" y="2992"/>
                      <a:pt x="61" y="3417"/>
                      <a:pt x="30" y="3782"/>
                    </a:cubicBezTo>
                    <a:lnTo>
                      <a:pt x="30" y="4390"/>
                    </a:lnTo>
                    <a:cubicBezTo>
                      <a:pt x="30" y="4603"/>
                      <a:pt x="0" y="4815"/>
                      <a:pt x="61" y="4967"/>
                    </a:cubicBezTo>
                    <a:cubicBezTo>
                      <a:pt x="76" y="5013"/>
                      <a:pt x="106" y="5036"/>
                      <a:pt x="133" y="5036"/>
                    </a:cubicBezTo>
                    <a:cubicBezTo>
                      <a:pt x="160" y="5036"/>
                      <a:pt x="182" y="5013"/>
                      <a:pt x="182" y="4967"/>
                    </a:cubicBezTo>
                    <a:cubicBezTo>
                      <a:pt x="243" y="4785"/>
                      <a:pt x="213" y="4603"/>
                      <a:pt x="213" y="4390"/>
                    </a:cubicBezTo>
                    <a:lnTo>
                      <a:pt x="213" y="3843"/>
                    </a:lnTo>
                    <a:lnTo>
                      <a:pt x="213" y="2536"/>
                    </a:lnTo>
                    <a:cubicBezTo>
                      <a:pt x="213" y="1715"/>
                      <a:pt x="243" y="864"/>
                      <a:pt x="243" y="43"/>
                    </a:cubicBezTo>
                    <a:cubicBezTo>
                      <a:pt x="284" y="16"/>
                      <a:pt x="276" y="1"/>
                      <a:pt x="2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4" name="Google Shape;11994;p63"/>
              <p:cNvSpPr/>
              <p:nvPr/>
            </p:nvSpPr>
            <p:spPr>
              <a:xfrm>
                <a:off x="2269300" y="3757375"/>
                <a:ext cx="610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299" extrusionOk="0">
                    <a:moveTo>
                      <a:pt x="153" y="0"/>
                    </a:moveTo>
                    <a:cubicBezTo>
                      <a:pt x="107" y="0"/>
                      <a:pt x="62" y="38"/>
                      <a:pt x="62" y="114"/>
                    </a:cubicBezTo>
                    <a:cubicBezTo>
                      <a:pt x="62" y="631"/>
                      <a:pt x="31" y="1178"/>
                      <a:pt x="31" y="1695"/>
                    </a:cubicBezTo>
                    <a:cubicBezTo>
                      <a:pt x="31" y="1969"/>
                      <a:pt x="31" y="2242"/>
                      <a:pt x="1" y="2516"/>
                    </a:cubicBezTo>
                    <a:cubicBezTo>
                      <a:pt x="1" y="2759"/>
                      <a:pt x="1" y="3002"/>
                      <a:pt x="31" y="3276"/>
                    </a:cubicBezTo>
                    <a:cubicBezTo>
                      <a:pt x="31" y="3291"/>
                      <a:pt x="46" y="3298"/>
                      <a:pt x="62" y="3298"/>
                    </a:cubicBezTo>
                    <a:cubicBezTo>
                      <a:pt x="77" y="3298"/>
                      <a:pt x="92" y="3291"/>
                      <a:pt x="92" y="3276"/>
                    </a:cubicBezTo>
                    <a:cubicBezTo>
                      <a:pt x="183" y="3002"/>
                      <a:pt x="183" y="2759"/>
                      <a:pt x="183" y="2516"/>
                    </a:cubicBezTo>
                    <a:cubicBezTo>
                      <a:pt x="183" y="2242"/>
                      <a:pt x="183" y="1969"/>
                      <a:pt x="213" y="1695"/>
                    </a:cubicBezTo>
                    <a:cubicBezTo>
                      <a:pt x="213" y="1178"/>
                      <a:pt x="244" y="631"/>
                      <a:pt x="244" y="114"/>
                    </a:cubicBezTo>
                    <a:cubicBezTo>
                      <a:pt x="244" y="38"/>
                      <a:pt x="198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5" name="Google Shape;11995;p63"/>
              <p:cNvSpPr/>
              <p:nvPr/>
            </p:nvSpPr>
            <p:spPr>
              <a:xfrm>
                <a:off x="2318700" y="3768100"/>
                <a:ext cx="80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76" extrusionOk="0">
                    <a:moveTo>
                      <a:pt x="202" y="1"/>
                    </a:moveTo>
                    <a:cubicBezTo>
                      <a:pt x="147" y="1"/>
                      <a:pt x="92" y="38"/>
                      <a:pt x="92" y="111"/>
                    </a:cubicBezTo>
                    <a:cubicBezTo>
                      <a:pt x="61" y="476"/>
                      <a:pt x="31" y="871"/>
                      <a:pt x="31" y="1236"/>
                    </a:cubicBezTo>
                    <a:cubicBezTo>
                      <a:pt x="31" y="1418"/>
                      <a:pt x="0" y="1631"/>
                      <a:pt x="0" y="1813"/>
                    </a:cubicBezTo>
                    <a:cubicBezTo>
                      <a:pt x="0" y="1996"/>
                      <a:pt x="0" y="2147"/>
                      <a:pt x="31" y="2330"/>
                    </a:cubicBezTo>
                    <a:cubicBezTo>
                      <a:pt x="31" y="2360"/>
                      <a:pt x="46" y="2375"/>
                      <a:pt x="61" y="2375"/>
                    </a:cubicBezTo>
                    <a:cubicBezTo>
                      <a:pt x="76" y="2375"/>
                      <a:pt x="92" y="2360"/>
                      <a:pt x="92" y="2330"/>
                    </a:cubicBezTo>
                    <a:cubicBezTo>
                      <a:pt x="183" y="2178"/>
                      <a:pt x="213" y="1996"/>
                      <a:pt x="213" y="1844"/>
                    </a:cubicBezTo>
                    <a:cubicBezTo>
                      <a:pt x="213" y="1661"/>
                      <a:pt x="244" y="1448"/>
                      <a:pt x="244" y="1266"/>
                    </a:cubicBezTo>
                    <a:cubicBezTo>
                      <a:pt x="304" y="901"/>
                      <a:pt x="304" y="506"/>
                      <a:pt x="304" y="141"/>
                    </a:cubicBezTo>
                    <a:cubicBezTo>
                      <a:pt x="320" y="46"/>
                      <a:pt x="261" y="1"/>
                      <a:pt x="2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6" name="Google Shape;11996;p63"/>
              <p:cNvSpPr/>
              <p:nvPr/>
            </p:nvSpPr>
            <p:spPr>
              <a:xfrm>
                <a:off x="2380250" y="3763075"/>
                <a:ext cx="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02" extrusionOk="0">
                    <a:moveTo>
                      <a:pt x="136" y="1"/>
                    </a:moveTo>
                    <a:cubicBezTo>
                      <a:pt x="86" y="1"/>
                      <a:pt x="31" y="45"/>
                      <a:pt x="31" y="99"/>
                    </a:cubicBezTo>
                    <a:cubicBezTo>
                      <a:pt x="61" y="342"/>
                      <a:pt x="61" y="616"/>
                      <a:pt x="31" y="829"/>
                    </a:cubicBezTo>
                    <a:cubicBezTo>
                      <a:pt x="31" y="950"/>
                      <a:pt x="31" y="1072"/>
                      <a:pt x="0" y="1163"/>
                    </a:cubicBezTo>
                    <a:lnTo>
                      <a:pt x="0" y="1558"/>
                    </a:lnTo>
                    <a:cubicBezTo>
                      <a:pt x="0" y="1580"/>
                      <a:pt x="31" y="1601"/>
                      <a:pt x="70" y="1601"/>
                    </a:cubicBezTo>
                    <a:cubicBezTo>
                      <a:pt x="86" y="1601"/>
                      <a:pt x="104" y="1598"/>
                      <a:pt x="122" y="1589"/>
                    </a:cubicBezTo>
                    <a:cubicBezTo>
                      <a:pt x="152" y="1558"/>
                      <a:pt x="152" y="1467"/>
                      <a:pt x="183" y="1437"/>
                    </a:cubicBezTo>
                    <a:cubicBezTo>
                      <a:pt x="183" y="1406"/>
                      <a:pt x="213" y="1406"/>
                      <a:pt x="213" y="1376"/>
                    </a:cubicBezTo>
                    <a:lnTo>
                      <a:pt x="213" y="1285"/>
                    </a:lnTo>
                    <a:cubicBezTo>
                      <a:pt x="274" y="1133"/>
                      <a:pt x="274" y="1011"/>
                      <a:pt x="274" y="859"/>
                    </a:cubicBezTo>
                    <a:cubicBezTo>
                      <a:pt x="274" y="616"/>
                      <a:pt x="274" y="342"/>
                      <a:pt x="213" y="69"/>
                    </a:cubicBezTo>
                    <a:cubicBezTo>
                      <a:pt x="201" y="20"/>
                      <a:pt x="169" y="1"/>
                      <a:pt x="1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7" name="Google Shape;11997;p63"/>
              <p:cNvSpPr/>
              <p:nvPr/>
            </p:nvSpPr>
            <p:spPr>
              <a:xfrm>
                <a:off x="2115050" y="3381725"/>
                <a:ext cx="76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71" extrusionOk="0">
                    <a:moveTo>
                      <a:pt x="179" y="0"/>
                    </a:moveTo>
                    <a:cubicBezTo>
                      <a:pt x="170" y="0"/>
                      <a:pt x="162" y="1"/>
                      <a:pt x="152" y="3"/>
                    </a:cubicBezTo>
                    <a:cubicBezTo>
                      <a:pt x="92" y="64"/>
                      <a:pt x="31" y="125"/>
                      <a:pt x="31" y="216"/>
                    </a:cubicBezTo>
                    <a:lnTo>
                      <a:pt x="31" y="703"/>
                    </a:lnTo>
                    <a:lnTo>
                      <a:pt x="31" y="1675"/>
                    </a:lnTo>
                    <a:cubicBezTo>
                      <a:pt x="31" y="1979"/>
                      <a:pt x="0" y="2344"/>
                      <a:pt x="122" y="2648"/>
                    </a:cubicBezTo>
                    <a:cubicBezTo>
                      <a:pt x="122" y="2663"/>
                      <a:pt x="137" y="2671"/>
                      <a:pt x="152" y="2671"/>
                    </a:cubicBezTo>
                    <a:cubicBezTo>
                      <a:pt x="168" y="2671"/>
                      <a:pt x="183" y="2663"/>
                      <a:pt x="183" y="2648"/>
                    </a:cubicBezTo>
                    <a:cubicBezTo>
                      <a:pt x="274" y="2435"/>
                      <a:pt x="274" y="2253"/>
                      <a:pt x="274" y="2040"/>
                    </a:cubicBezTo>
                    <a:lnTo>
                      <a:pt x="274" y="1432"/>
                    </a:lnTo>
                    <a:lnTo>
                      <a:pt x="274" y="794"/>
                    </a:lnTo>
                    <a:lnTo>
                      <a:pt x="274" y="490"/>
                    </a:lnTo>
                    <a:cubicBezTo>
                      <a:pt x="274" y="465"/>
                      <a:pt x="274" y="247"/>
                      <a:pt x="243" y="176"/>
                    </a:cubicBezTo>
                    <a:lnTo>
                      <a:pt x="243" y="176"/>
                    </a:lnTo>
                    <a:cubicBezTo>
                      <a:pt x="306" y="106"/>
                      <a:pt x="263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8" name="Google Shape;11998;p63"/>
              <p:cNvSpPr/>
              <p:nvPr/>
            </p:nvSpPr>
            <p:spPr>
              <a:xfrm>
                <a:off x="2156850" y="3559425"/>
                <a:ext cx="53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787" extrusionOk="0">
                    <a:moveTo>
                      <a:pt x="84" y="0"/>
                    </a:moveTo>
                    <a:cubicBezTo>
                      <a:pt x="38" y="0"/>
                      <a:pt x="0" y="23"/>
                      <a:pt x="0" y="69"/>
                    </a:cubicBezTo>
                    <a:lnTo>
                      <a:pt x="0" y="920"/>
                    </a:lnTo>
                    <a:cubicBezTo>
                      <a:pt x="0" y="1193"/>
                      <a:pt x="0" y="1497"/>
                      <a:pt x="91" y="1741"/>
                    </a:cubicBezTo>
                    <a:cubicBezTo>
                      <a:pt x="91" y="1771"/>
                      <a:pt x="107" y="1786"/>
                      <a:pt x="122" y="1786"/>
                    </a:cubicBezTo>
                    <a:cubicBezTo>
                      <a:pt x="137" y="1786"/>
                      <a:pt x="152" y="1771"/>
                      <a:pt x="152" y="1741"/>
                    </a:cubicBezTo>
                    <a:cubicBezTo>
                      <a:pt x="213" y="1497"/>
                      <a:pt x="213" y="1193"/>
                      <a:pt x="213" y="920"/>
                    </a:cubicBezTo>
                    <a:lnTo>
                      <a:pt x="213" y="69"/>
                    </a:lnTo>
                    <a:cubicBezTo>
                      <a:pt x="183" y="23"/>
                      <a:pt x="129" y="0"/>
                      <a:pt x="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999" name="Google Shape;11999;p63"/>
              <p:cNvSpPr/>
              <p:nvPr/>
            </p:nvSpPr>
            <p:spPr>
              <a:xfrm>
                <a:off x="2432675" y="3775975"/>
                <a:ext cx="7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25" extrusionOk="0">
                    <a:moveTo>
                      <a:pt x="122" y="0"/>
                    </a:moveTo>
                    <a:cubicBezTo>
                      <a:pt x="74" y="0"/>
                      <a:pt x="31" y="31"/>
                      <a:pt x="31" y="100"/>
                    </a:cubicBezTo>
                    <a:cubicBezTo>
                      <a:pt x="1" y="282"/>
                      <a:pt x="1" y="465"/>
                      <a:pt x="1" y="708"/>
                    </a:cubicBezTo>
                    <a:cubicBezTo>
                      <a:pt x="1" y="799"/>
                      <a:pt x="31" y="890"/>
                      <a:pt x="31" y="1012"/>
                    </a:cubicBezTo>
                    <a:cubicBezTo>
                      <a:pt x="31" y="1042"/>
                      <a:pt x="31" y="1042"/>
                      <a:pt x="62" y="1073"/>
                    </a:cubicBezTo>
                    <a:cubicBezTo>
                      <a:pt x="62" y="1103"/>
                      <a:pt x="92" y="1103"/>
                      <a:pt x="92" y="1164"/>
                    </a:cubicBezTo>
                    <a:cubicBezTo>
                      <a:pt x="122" y="1194"/>
                      <a:pt x="122" y="1225"/>
                      <a:pt x="214" y="1225"/>
                    </a:cubicBezTo>
                    <a:lnTo>
                      <a:pt x="244" y="1225"/>
                    </a:lnTo>
                    <a:cubicBezTo>
                      <a:pt x="305" y="1194"/>
                      <a:pt x="305" y="1164"/>
                      <a:pt x="305" y="1103"/>
                    </a:cubicBezTo>
                    <a:lnTo>
                      <a:pt x="305" y="1042"/>
                    </a:lnTo>
                    <a:lnTo>
                      <a:pt x="305" y="951"/>
                    </a:lnTo>
                    <a:cubicBezTo>
                      <a:pt x="305" y="890"/>
                      <a:pt x="244" y="799"/>
                      <a:pt x="244" y="708"/>
                    </a:cubicBezTo>
                    <a:cubicBezTo>
                      <a:pt x="214" y="495"/>
                      <a:pt x="214" y="313"/>
                      <a:pt x="244" y="130"/>
                    </a:cubicBezTo>
                    <a:cubicBezTo>
                      <a:pt x="244" y="47"/>
                      <a:pt x="180" y="0"/>
                      <a:pt x="1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0" name="Google Shape;12000;p63"/>
              <p:cNvSpPr/>
              <p:nvPr/>
            </p:nvSpPr>
            <p:spPr>
              <a:xfrm>
                <a:off x="2089200" y="1900575"/>
                <a:ext cx="76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154" extrusionOk="0">
                    <a:moveTo>
                      <a:pt x="229" y="1"/>
                    </a:moveTo>
                    <a:cubicBezTo>
                      <a:pt x="191" y="1"/>
                      <a:pt x="153" y="24"/>
                      <a:pt x="153" y="69"/>
                    </a:cubicBezTo>
                    <a:cubicBezTo>
                      <a:pt x="92" y="404"/>
                      <a:pt x="62" y="738"/>
                      <a:pt x="1" y="1072"/>
                    </a:cubicBezTo>
                    <a:lnTo>
                      <a:pt x="1" y="1619"/>
                    </a:lnTo>
                    <a:cubicBezTo>
                      <a:pt x="1" y="1771"/>
                      <a:pt x="1" y="1984"/>
                      <a:pt x="92" y="2106"/>
                    </a:cubicBezTo>
                    <a:cubicBezTo>
                      <a:pt x="104" y="2142"/>
                      <a:pt x="125" y="2154"/>
                      <a:pt x="149" y="2154"/>
                    </a:cubicBezTo>
                    <a:cubicBezTo>
                      <a:pt x="185" y="2154"/>
                      <a:pt x="226" y="2124"/>
                      <a:pt x="244" y="2106"/>
                    </a:cubicBezTo>
                    <a:cubicBezTo>
                      <a:pt x="274" y="2045"/>
                      <a:pt x="244" y="1954"/>
                      <a:pt x="244" y="1863"/>
                    </a:cubicBezTo>
                    <a:lnTo>
                      <a:pt x="244" y="1619"/>
                    </a:lnTo>
                    <a:lnTo>
                      <a:pt x="244" y="1103"/>
                    </a:lnTo>
                    <a:cubicBezTo>
                      <a:pt x="244" y="738"/>
                      <a:pt x="274" y="404"/>
                      <a:pt x="305" y="69"/>
                    </a:cubicBezTo>
                    <a:cubicBezTo>
                      <a:pt x="305" y="24"/>
                      <a:pt x="267" y="1"/>
                      <a:pt x="2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1" name="Google Shape;12001;p63"/>
              <p:cNvSpPr/>
              <p:nvPr/>
            </p:nvSpPr>
            <p:spPr>
              <a:xfrm>
                <a:off x="2276900" y="1531550"/>
                <a:ext cx="460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06" extrusionOk="0">
                    <a:moveTo>
                      <a:pt x="99" y="1"/>
                    </a:moveTo>
                    <a:cubicBezTo>
                      <a:pt x="51" y="1"/>
                      <a:pt x="1" y="39"/>
                      <a:pt x="1" y="119"/>
                    </a:cubicBezTo>
                    <a:lnTo>
                      <a:pt x="1" y="666"/>
                    </a:lnTo>
                    <a:cubicBezTo>
                      <a:pt x="1" y="727"/>
                      <a:pt x="31" y="848"/>
                      <a:pt x="31" y="909"/>
                    </a:cubicBezTo>
                    <a:cubicBezTo>
                      <a:pt x="31" y="1000"/>
                      <a:pt x="31" y="1122"/>
                      <a:pt x="61" y="1183"/>
                    </a:cubicBezTo>
                    <a:cubicBezTo>
                      <a:pt x="61" y="1198"/>
                      <a:pt x="77" y="1205"/>
                      <a:pt x="92" y="1205"/>
                    </a:cubicBezTo>
                    <a:cubicBezTo>
                      <a:pt x="107" y="1205"/>
                      <a:pt x="122" y="1198"/>
                      <a:pt x="122" y="1183"/>
                    </a:cubicBezTo>
                    <a:cubicBezTo>
                      <a:pt x="183" y="1122"/>
                      <a:pt x="183" y="1000"/>
                      <a:pt x="183" y="909"/>
                    </a:cubicBezTo>
                    <a:lnTo>
                      <a:pt x="183" y="757"/>
                    </a:lnTo>
                    <a:lnTo>
                      <a:pt x="183" y="605"/>
                    </a:lnTo>
                    <a:lnTo>
                      <a:pt x="183" y="88"/>
                    </a:lnTo>
                    <a:cubicBezTo>
                      <a:pt x="183" y="31"/>
                      <a:pt x="142" y="1"/>
                      <a:pt x="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2" name="Google Shape;12002;p63"/>
              <p:cNvSpPr/>
              <p:nvPr/>
            </p:nvSpPr>
            <p:spPr>
              <a:xfrm>
                <a:off x="2151525" y="1693525"/>
                <a:ext cx="610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052" extrusionOk="0">
                    <a:moveTo>
                      <a:pt x="111" y="0"/>
                    </a:moveTo>
                    <a:cubicBezTo>
                      <a:pt x="54" y="0"/>
                      <a:pt x="0" y="38"/>
                      <a:pt x="0" y="114"/>
                    </a:cubicBezTo>
                    <a:lnTo>
                      <a:pt x="0" y="1026"/>
                    </a:lnTo>
                    <a:lnTo>
                      <a:pt x="0" y="1938"/>
                    </a:lnTo>
                    <a:cubicBezTo>
                      <a:pt x="0" y="2014"/>
                      <a:pt x="54" y="2052"/>
                      <a:pt x="111" y="2052"/>
                    </a:cubicBezTo>
                    <a:cubicBezTo>
                      <a:pt x="168" y="2052"/>
                      <a:pt x="228" y="2014"/>
                      <a:pt x="244" y="1938"/>
                    </a:cubicBezTo>
                    <a:lnTo>
                      <a:pt x="244" y="1026"/>
                    </a:lnTo>
                    <a:lnTo>
                      <a:pt x="244" y="114"/>
                    </a:lnTo>
                    <a:cubicBezTo>
                      <a:pt x="228" y="38"/>
                      <a:pt x="168" y="0"/>
                      <a:pt x="1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3" name="Google Shape;12003;p63"/>
              <p:cNvSpPr/>
              <p:nvPr/>
            </p:nvSpPr>
            <p:spPr>
              <a:xfrm>
                <a:off x="2144675" y="2922925"/>
                <a:ext cx="8400" cy="288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522" extrusionOk="0">
                    <a:moveTo>
                      <a:pt x="195" y="0"/>
                    </a:moveTo>
                    <a:cubicBezTo>
                      <a:pt x="156" y="0"/>
                      <a:pt x="122" y="30"/>
                      <a:pt x="122" y="88"/>
                    </a:cubicBezTo>
                    <a:cubicBezTo>
                      <a:pt x="153" y="1972"/>
                      <a:pt x="153" y="3918"/>
                      <a:pt x="122" y="5832"/>
                    </a:cubicBezTo>
                    <a:cubicBezTo>
                      <a:pt x="122" y="6775"/>
                      <a:pt x="62" y="7717"/>
                      <a:pt x="62" y="8690"/>
                    </a:cubicBezTo>
                    <a:cubicBezTo>
                      <a:pt x="62" y="9146"/>
                      <a:pt x="31" y="9632"/>
                      <a:pt x="31" y="10088"/>
                    </a:cubicBezTo>
                    <a:lnTo>
                      <a:pt x="31" y="10787"/>
                    </a:lnTo>
                    <a:cubicBezTo>
                      <a:pt x="31" y="11030"/>
                      <a:pt x="1" y="11243"/>
                      <a:pt x="62" y="11486"/>
                    </a:cubicBezTo>
                    <a:cubicBezTo>
                      <a:pt x="62" y="11512"/>
                      <a:pt x="78" y="11521"/>
                      <a:pt x="99" y="11521"/>
                    </a:cubicBezTo>
                    <a:cubicBezTo>
                      <a:pt x="128" y="11521"/>
                      <a:pt x="166" y="11504"/>
                      <a:pt x="183" y="11486"/>
                    </a:cubicBezTo>
                    <a:cubicBezTo>
                      <a:pt x="335" y="11061"/>
                      <a:pt x="274" y="10574"/>
                      <a:pt x="274" y="10149"/>
                    </a:cubicBezTo>
                    <a:cubicBezTo>
                      <a:pt x="274" y="9693"/>
                      <a:pt x="274" y="9206"/>
                      <a:pt x="305" y="8750"/>
                    </a:cubicBezTo>
                    <a:cubicBezTo>
                      <a:pt x="305" y="7808"/>
                      <a:pt x="335" y="6805"/>
                      <a:pt x="335" y="5863"/>
                    </a:cubicBezTo>
                    <a:cubicBezTo>
                      <a:pt x="335" y="3948"/>
                      <a:pt x="335" y="2033"/>
                      <a:pt x="305" y="118"/>
                    </a:cubicBezTo>
                    <a:cubicBezTo>
                      <a:pt x="289" y="38"/>
                      <a:pt x="239" y="0"/>
                      <a:pt x="1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4" name="Google Shape;12004;p63"/>
              <p:cNvSpPr/>
              <p:nvPr/>
            </p:nvSpPr>
            <p:spPr>
              <a:xfrm>
                <a:off x="2141650" y="2816250"/>
                <a:ext cx="83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94" extrusionOk="0">
                    <a:moveTo>
                      <a:pt x="183" y="1"/>
                    </a:moveTo>
                    <a:cubicBezTo>
                      <a:pt x="137" y="1"/>
                      <a:pt x="91" y="23"/>
                      <a:pt x="91" y="69"/>
                    </a:cubicBezTo>
                    <a:cubicBezTo>
                      <a:pt x="91" y="373"/>
                      <a:pt x="31" y="677"/>
                      <a:pt x="31" y="950"/>
                    </a:cubicBezTo>
                    <a:lnTo>
                      <a:pt x="31" y="1346"/>
                    </a:lnTo>
                    <a:cubicBezTo>
                      <a:pt x="31" y="1467"/>
                      <a:pt x="0" y="1650"/>
                      <a:pt x="122" y="1771"/>
                    </a:cubicBezTo>
                    <a:cubicBezTo>
                      <a:pt x="137" y="1786"/>
                      <a:pt x="152" y="1794"/>
                      <a:pt x="171" y="1794"/>
                    </a:cubicBezTo>
                    <a:cubicBezTo>
                      <a:pt x="190" y="1794"/>
                      <a:pt x="213" y="1786"/>
                      <a:pt x="243" y="1771"/>
                    </a:cubicBezTo>
                    <a:cubicBezTo>
                      <a:pt x="335" y="1650"/>
                      <a:pt x="304" y="1498"/>
                      <a:pt x="304" y="1346"/>
                    </a:cubicBezTo>
                    <a:lnTo>
                      <a:pt x="304" y="950"/>
                    </a:lnTo>
                    <a:cubicBezTo>
                      <a:pt x="304" y="646"/>
                      <a:pt x="274" y="342"/>
                      <a:pt x="274" y="69"/>
                    </a:cubicBezTo>
                    <a:cubicBezTo>
                      <a:pt x="274" y="23"/>
                      <a:pt x="228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5" name="Google Shape;12005;p63"/>
              <p:cNvSpPr/>
              <p:nvPr/>
            </p:nvSpPr>
            <p:spPr>
              <a:xfrm>
                <a:off x="2149250" y="1915975"/>
                <a:ext cx="7625" cy="32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132" extrusionOk="0">
                    <a:moveTo>
                      <a:pt x="228" y="0"/>
                    </a:moveTo>
                    <a:cubicBezTo>
                      <a:pt x="190" y="0"/>
                      <a:pt x="152" y="31"/>
                      <a:pt x="152" y="92"/>
                    </a:cubicBezTo>
                    <a:cubicBezTo>
                      <a:pt x="122" y="3435"/>
                      <a:pt x="91" y="6809"/>
                      <a:pt x="31" y="10153"/>
                    </a:cubicBezTo>
                    <a:cubicBezTo>
                      <a:pt x="31" y="11125"/>
                      <a:pt x="0" y="12098"/>
                      <a:pt x="0" y="13040"/>
                    </a:cubicBezTo>
                    <a:cubicBezTo>
                      <a:pt x="0" y="13101"/>
                      <a:pt x="46" y="13131"/>
                      <a:pt x="91" y="13131"/>
                    </a:cubicBezTo>
                    <a:cubicBezTo>
                      <a:pt x="137" y="13131"/>
                      <a:pt x="183" y="13101"/>
                      <a:pt x="183" y="13040"/>
                    </a:cubicBezTo>
                    <a:cubicBezTo>
                      <a:pt x="243" y="9697"/>
                      <a:pt x="243" y="6323"/>
                      <a:pt x="274" y="2979"/>
                    </a:cubicBezTo>
                    <a:cubicBezTo>
                      <a:pt x="274" y="2037"/>
                      <a:pt x="274" y="1034"/>
                      <a:pt x="304" y="92"/>
                    </a:cubicBezTo>
                    <a:cubicBezTo>
                      <a:pt x="304" y="31"/>
                      <a:pt x="266" y="0"/>
                      <a:pt x="2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6" name="Google Shape;12006;p63"/>
              <p:cNvSpPr/>
              <p:nvPr/>
            </p:nvSpPr>
            <p:spPr>
              <a:xfrm>
                <a:off x="2150000" y="2286800"/>
                <a:ext cx="762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227" extrusionOk="0">
                    <a:moveTo>
                      <a:pt x="156" y="0"/>
                    </a:moveTo>
                    <a:cubicBezTo>
                      <a:pt x="107" y="0"/>
                      <a:pt x="61" y="31"/>
                      <a:pt x="61" y="92"/>
                    </a:cubicBezTo>
                    <a:cubicBezTo>
                      <a:pt x="61" y="426"/>
                      <a:pt x="1" y="791"/>
                      <a:pt x="1" y="1155"/>
                    </a:cubicBezTo>
                    <a:lnTo>
                      <a:pt x="1" y="1672"/>
                    </a:lnTo>
                    <a:cubicBezTo>
                      <a:pt x="1" y="1763"/>
                      <a:pt x="1" y="1824"/>
                      <a:pt x="61" y="1915"/>
                    </a:cubicBezTo>
                    <a:cubicBezTo>
                      <a:pt x="61" y="1976"/>
                      <a:pt x="61" y="2098"/>
                      <a:pt x="92" y="2159"/>
                    </a:cubicBezTo>
                    <a:cubicBezTo>
                      <a:pt x="107" y="2204"/>
                      <a:pt x="137" y="2227"/>
                      <a:pt x="168" y="2227"/>
                    </a:cubicBezTo>
                    <a:cubicBezTo>
                      <a:pt x="198" y="2227"/>
                      <a:pt x="229" y="2204"/>
                      <a:pt x="244" y="2159"/>
                    </a:cubicBezTo>
                    <a:cubicBezTo>
                      <a:pt x="274" y="2098"/>
                      <a:pt x="274" y="1976"/>
                      <a:pt x="274" y="1915"/>
                    </a:cubicBezTo>
                    <a:cubicBezTo>
                      <a:pt x="274" y="1824"/>
                      <a:pt x="305" y="1763"/>
                      <a:pt x="305" y="1672"/>
                    </a:cubicBezTo>
                    <a:lnTo>
                      <a:pt x="305" y="1155"/>
                    </a:lnTo>
                    <a:cubicBezTo>
                      <a:pt x="305" y="791"/>
                      <a:pt x="274" y="426"/>
                      <a:pt x="274" y="92"/>
                    </a:cubicBezTo>
                    <a:cubicBezTo>
                      <a:pt x="259" y="31"/>
                      <a:pt x="206" y="0"/>
                      <a:pt x="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7" name="Google Shape;12007;p63"/>
              <p:cNvSpPr/>
              <p:nvPr/>
            </p:nvSpPr>
            <p:spPr>
              <a:xfrm>
                <a:off x="5492775" y="1542625"/>
                <a:ext cx="17800" cy="3342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13370" extrusionOk="0">
                    <a:moveTo>
                      <a:pt x="656" y="1"/>
                    </a:moveTo>
                    <a:cubicBezTo>
                      <a:pt x="610" y="1"/>
                      <a:pt x="547" y="30"/>
                      <a:pt x="547" y="101"/>
                    </a:cubicBezTo>
                    <a:cubicBezTo>
                      <a:pt x="335" y="3536"/>
                      <a:pt x="274" y="7001"/>
                      <a:pt x="122" y="10466"/>
                    </a:cubicBezTo>
                    <a:cubicBezTo>
                      <a:pt x="122" y="10922"/>
                      <a:pt x="91" y="11409"/>
                      <a:pt x="91" y="11864"/>
                    </a:cubicBezTo>
                    <a:cubicBezTo>
                      <a:pt x="91" y="12320"/>
                      <a:pt x="0" y="12837"/>
                      <a:pt x="122" y="13323"/>
                    </a:cubicBezTo>
                    <a:cubicBezTo>
                      <a:pt x="122" y="13354"/>
                      <a:pt x="145" y="13369"/>
                      <a:pt x="167" y="13369"/>
                    </a:cubicBezTo>
                    <a:cubicBezTo>
                      <a:pt x="190" y="13369"/>
                      <a:pt x="213" y="13354"/>
                      <a:pt x="213" y="13323"/>
                    </a:cubicBezTo>
                    <a:cubicBezTo>
                      <a:pt x="335" y="12898"/>
                      <a:pt x="335" y="12472"/>
                      <a:pt x="335" y="12077"/>
                    </a:cubicBezTo>
                    <a:cubicBezTo>
                      <a:pt x="335" y="11652"/>
                      <a:pt x="365" y="11226"/>
                      <a:pt x="365" y="10770"/>
                    </a:cubicBezTo>
                    <a:cubicBezTo>
                      <a:pt x="426" y="9889"/>
                      <a:pt x="456" y="9038"/>
                      <a:pt x="456" y="8187"/>
                    </a:cubicBezTo>
                    <a:cubicBezTo>
                      <a:pt x="547" y="6424"/>
                      <a:pt x="578" y="4721"/>
                      <a:pt x="608" y="2989"/>
                    </a:cubicBezTo>
                    <a:cubicBezTo>
                      <a:pt x="639" y="1986"/>
                      <a:pt x="639" y="1044"/>
                      <a:pt x="699" y="41"/>
                    </a:cubicBezTo>
                    <a:cubicBezTo>
                      <a:pt x="712" y="15"/>
                      <a:pt x="688" y="1"/>
                      <a:pt x="6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8" name="Google Shape;12008;p63"/>
              <p:cNvSpPr/>
              <p:nvPr/>
            </p:nvSpPr>
            <p:spPr>
              <a:xfrm>
                <a:off x="5459325" y="1539075"/>
                <a:ext cx="10675" cy="1288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153" extrusionOk="0">
                    <a:moveTo>
                      <a:pt x="335" y="0"/>
                    </a:moveTo>
                    <a:cubicBezTo>
                      <a:pt x="290" y="0"/>
                      <a:pt x="244" y="31"/>
                      <a:pt x="244" y="91"/>
                    </a:cubicBezTo>
                    <a:cubicBezTo>
                      <a:pt x="183" y="912"/>
                      <a:pt x="153" y="1794"/>
                      <a:pt x="122" y="2645"/>
                    </a:cubicBezTo>
                    <a:cubicBezTo>
                      <a:pt x="92" y="3040"/>
                      <a:pt x="92" y="3465"/>
                      <a:pt x="92" y="3860"/>
                    </a:cubicBezTo>
                    <a:cubicBezTo>
                      <a:pt x="92" y="4256"/>
                      <a:pt x="1" y="4681"/>
                      <a:pt x="92" y="5107"/>
                    </a:cubicBezTo>
                    <a:cubicBezTo>
                      <a:pt x="92" y="5137"/>
                      <a:pt x="130" y="5152"/>
                      <a:pt x="168" y="5152"/>
                    </a:cubicBezTo>
                    <a:cubicBezTo>
                      <a:pt x="206" y="5152"/>
                      <a:pt x="244" y="5137"/>
                      <a:pt x="244" y="5107"/>
                    </a:cubicBezTo>
                    <a:cubicBezTo>
                      <a:pt x="335" y="4711"/>
                      <a:pt x="305" y="4256"/>
                      <a:pt x="335" y="3860"/>
                    </a:cubicBezTo>
                    <a:cubicBezTo>
                      <a:pt x="335" y="3435"/>
                      <a:pt x="396" y="3009"/>
                      <a:pt x="396" y="2645"/>
                    </a:cubicBezTo>
                    <a:cubicBezTo>
                      <a:pt x="426" y="1794"/>
                      <a:pt x="426" y="912"/>
                      <a:pt x="426" y="91"/>
                    </a:cubicBezTo>
                    <a:cubicBezTo>
                      <a:pt x="426" y="31"/>
                      <a:pt x="381" y="0"/>
                      <a:pt x="3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09" name="Google Shape;12009;p63"/>
              <p:cNvSpPr/>
              <p:nvPr/>
            </p:nvSpPr>
            <p:spPr>
              <a:xfrm>
                <a:off x="5415250" y="1528325"/>
                <a:ext cx="53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57" extrusionOk="0">
                    <a:moveTo>
                      <a:pt x="128" y="0"/>
                    </a:moveTo>
                    <a:cubicBezTo>
                      <a:pt x="84" y="0"/>
                      <a:pt x="31" y="31"/>
                      <a:pt x="31" y="96"/>
                    </a:cubicBezTo>
                    <a:cubicBezTo>
                      <a:pt x="31" y="521"/>
                      <a:pt x="31" y="947"/>
                      <a:pt x="1" y="1403"/>
                    </a:cubicBezTo>
                    <a:lnTo>
                      <a:pt x="1" y="2011"/>
                    </a:lnTo>
                    <a:lnTo>
                      <a:pt x="1" y="2315"/>
                    </a:lnTo>
                    <a:cubicBezTo>
                      <a:pt x="1" y="2406"/>
                      <a:pt x="1" y="2527"/>
                      <a:pt x="31" y="2588"/>
                    </a:cubicBezTo>
                    <a:cubicBezTo>
                      <a:pt x="47" y="2634"/>
                      <a:pt x="77" y="2657"/>
                      <a:pt x="107" y="2657"/>
                    </a:cubicBezTo>
                    <a:cubicBezTo>
                      <a:pt x="138" y="2657"/>
                      <a:pt x="168" y="2634"/>
                      <a:pt x="183" y="2588"/>
                    </a:cubicBezTo>
                    <a:cubicBezTo>
                      <a:pt x="214" y="2527"/>
                      <a:pt x="214" y="2406"/>
                      <a:pt x="214" y="2315"/>
                    </a:cubicBezTo>
                    <a:lnTo>
                      <a:pt x="214" y="1950"/>
                    </a:lnTo>
                    <a:lnTo>
                      <a:pt x="214" y="1342"/>
                    </a:lnTo>
                    <a:cubicBezTo>
                      <a:pt x="214" y="947"/>
                      <a:pt x="214" y="521"/>
                      <a:pt x="183" y="65"/>
                    </a:cubicBezTo>
                    <a:cubicBezTo>
                      <a:pt x="197" y="23"/>
                      <a:pt x="166" y="0"/>
                      <a:pt x="1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0" name="Google Shape;12010;p63"/>
              <p:cNvSpPr/>
              <p:nvPr/>
            </p:nvSpPr>
            <p:spPr>
              <a:xfrm>
                <a:off x="5374225" y="1524625"/>
                <a:ext cx="457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4" extrusionOk="0">
                    <a:moveTo>
                      <a:pt x="92" y="1"/>
                    </a:moveTo>
                    <a:cubicBezTo>
                      <a:pt x="46" y="1"/>
                      <a:pt x="1" y="31"/>
                      <a:pt x="1" y="92"/>
                    </a:cubicBezTo>
                    <a:lnTo>
                      <a:pt x="1" y="730"/>
                    </a:lnTo>
                    <a:lnTo>
                      <a:pt x="1" y="1034"/>
                    </a:lnTo>
                    <a:cubicBezTo>
                      <a:pt x="1" y="1156"/>
                      <a:pt x="31" y="1277"/>
                      <a:pt x="31" y="1338"/>
                    </a:cubicBezTo>
                    <a:cubicBezTo>
                      <a:pt x="31" y="1368"/>
                      <a:pt x="61" y="1384"/>
                      <a:pt x="92" y="1384"/>
                    </a:cubicBezTo>
                    <a:cubicBezTo>
                      <a:pt x="122" y="1384"/>
                      <a:pt x="153" y="1368"/>
                      <a:pt x="153" y="1338"/>
                    </a:cubicBezTo>
                    <a:cubicBezTo>
                      <a:pt x="183" y="1247"/>
                      <a:pt x="183" y="1156"/>
                      <a:pt x="183" y="1034"/>
                    </a:cubicBezTo>
                    <a:lnTo>
                      <a:pt x="183" y="730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1" name="Google Shape;12011;p63"/>
              <p:cNvSpPr/>
              <p:nvPr/>
            </p:nvSpPr>
            <p:spPr>
              <a:xfrm>
                <a:off x="5343075" y="1524625"/>
                <a:ext cx="4575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31" extrusionOk="0">
                    <a:moveTo>
                      <a:pt x="92" y="1"/>
                    </a:moveTo>
                    <a:cubicBezTo>
                      <a:pt x="46" y="1"/>
                      <a:pt x="0" y="31"/>
                      <a:pt x="0" y="92"/>
                    </a:cubicBezTo>
                    <a:lnTo>
                      <a:pt x="0" y="396"/>
                    </a:lnTo>
                    <a:lnTo>
                      <a:pt x="0" y="700"/>
                    </a:lnTo>
                    <a:lnTo>
                      <a:pt x="0" y="1004"/>
                    </a:lnTo>
                    <a:cubicBezTo>
                      <a:pt x="0" y="1125"/>
                      <a:pt x="0" y="1216"/>
                      <a:pt x="31" y="1308"/>
                    </a:cubicBezTo>
                    <a:cubicBezTo>
                      <a:pt x="31" y="1323"/>
                      <a:pt x="54" y="1330"/>
                      <a:pt x="76" y="1330"/>
                    </a:cubicBezTo>
                    <a:cubicBezTo>
                      <a:pt x="99" y="1330"/>
                      <a:pt x="122" y="1323"/>
                      <a:pt x="122" y="1308"/>
                    </a:cubicBezTo>
                    <a:cubicBezTo>
                      <a:pt x="183" y="1186"/>
                      <a:pt x="183" y="1095"/>
                      <a:pt x="183" y="1004"/>
                    </a:cubicBezTo>
                    <a:lnTo>
                      <a:pt x="183" y="700"/>
                    </a:lnTo>
                    <a:lnTo>
                      <a:pt x="183" y="396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2" name="Google Shape;12012;p63"/>
              <p:cNvSpPr/>
              <p:nvPr/>
            </p:nvSpPr>
            <p:spPr>
              <a:xfrm>
                <a:off x="5496575" y="1998700"/>
                <a:ext cx="11425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13" extrusionOk="0">
                    <a:moveTo>
                      <a:pt x="388" y="0"/>
                    </a:moveTo>
                    <a:cubicBezTo>
                      <a:pt x="348" y="0"/>
                      <a:pt x="304" y="31"/>
                      <a:pt x="304" y="96"/>
                    </a:cubicBezTo>
                    <a:cubicBezTo>
                      <a:pt x="213" y="5415"/>
                      <a:pt x="183" y="10734"/>
                      <a:pt x="122" y="16053"/>
                    </a:cubicBezTo>
                    <a:cubicBezTo>
                      <a:pt x="61" y="17543"/>
                      <a:pt x="0" y="19063"/>
                      <a:pt x="61" y="20522"/>
                    </a:cubicBezTo>
                    <a:cubicBezTo>
                      <a:pt x="61" y="20582"/>
                      <a:pt x="99" y="20613"/>
                      <a:pt x="137" y="20613"/>
                    </a:cubicBezTo>
                    <a:cubicBezTo>
                      <a:pt x="175" y="20613"/>
                      <a:pt x="213" y="20582"/>
                      <a:pt x="213" y="20522"/>
                    </a:cubicBezTo>
                    <a:cubicBezTo>
                      <a:pt x="335" y="19215"/>
                      <a:pt x="304" y="17877"/>
                      <a:pt x="304" y="16540"/>
                    </a:cubicBezTo>
                    <a:cubicBezTo>
                      <a:pt x="304" y="15202"/>
                      <a:pt x="335" y="13895"/>
                      <a:pt x="335" y="12558"/>
                    </a:cubicBezTo>
                    <a:cubicBezTo>
                      <a:pt x="395" y="9883"/>
                      <a:pt x="395" y="7239"/>
                      <a:pt x="426" y="4533"/>
                    </a:cubicBezTo>
                    <a:cubicBezTo>
                      <a:pt x="426" y="3044"/>
                      <a:pt x="456" y="1524"/>
                      <a:pt x="456" y="65"/>
                    </a:cubicBezTo>
                    <a:cubicBezTo>
                      <a:pt x="456" y="23"/>
                      <a:pt x="423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3" name="Google Shape;12013;p63"/>
              <p:cNvSpPr/>
              <p:nvPr/>
            </p:nvSpPr>
            <p:spPr>
              <a:xfrm>
                <a:off x="5503400" y="2561875"/>
                <a:ext cx="46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668" extrusionOk="0">
                    <a:moveTo>
                      <a:pt x="77" y="1"/>
                    </a:moveTo>
                    <a:cubicBezTo>
                      <a:pt x="39" y="1"/>
                      <a:pt x="1" y="31"/>
                      <a:pt x="1" y="92"/>
                    </a:cubicBezTo>
                    <a:lnTo>
                      <a:pt x="1" y="1399"/>
                    </a:lnTo>
                    <a:lnTo>
                      <a:pt x="1" y="2037"/>
                    </a:lnTo>
                    <a:cubicBezTo>
                      <a:pt x="1" y="2220"/>
                      <a:pt x="1" y="2463"/>
                      <a:pt x="31" y="2645"/>
                    </a:cubicBezTo>
                    <a:cubicBezTo>
                      <a:pt x="31" y="2660"/>
                      <a:pt x="54" y="2668"/>
                      <a:pt x="77" y="2668"/>
                    </a:cubicBezTo>
                    <a:cubicBezTo>
                      <a:pt x="100" y="2668"/>
                      <a:pt x="122" y="2660"/>
                      <a:pt x="122" y="2645"/>
                    </a:cubicBezTo>
                    <a:cubicBezTo>
                      <a:pt x="183" y="2463"/>
                      <a:pt x="153" y="2220"/>
                      <a:pt x="153" y="2037"/>
                    </a:cubicBezTo>
                    <a:lnTo>
                      <a:pt x="153" y="1399"/>
                    </a:lnTo>
                    <a:lnTo>
                      <a:pt x="153" y="92"/>
                    </a:lnTo>
                    <a:cubicBezTo>
                      <a:pt x="153" y="31"/>
                      <a:pt x="115" y="1"/>
                      <a:pt x="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4" name="Google Shape;12014;p63"/>
              <p:cNvSpPr/>
              <p:nvPr/>
            </p:nvSpPr>
            <p:spPr>
              <a:xfrm>
                <a:off x="5502650" y="3226775"/>
                <a:ext cx="9900" cy="653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6157" extrusionOk="0">
                    <a:moveTo>
                      <a:pt x="221" y="1"/>
                    </a:moveTo>
                    <a:cubicBezTo>
                      <a:pt x="190" y="1"/>
                      <a:pt x="152" y="31"/>
                      <a:pt x="152" y="92"/>
                    </a:cubicBezTo>
                    <a:cubicBezTo>
                      <a:pt x="61" y="3466"/>
                      <a:pt x="31" y="6809"/>
                      <a:pt x="0" y="10214"/>
                    </a:cubicBezTo>
                    <a:cubicBezTo>
                      <a:pt x="0" y="13588"/>
                      <a:pt x="0" y="16931"/>
                      <a:pt x="31" y="20305"/>
                    </a:cubicBezTo>
                    <a:cubicBezTo>
                      <a:pt x="61" y="22220"/>
                      <a:pt x="61" y="24104"/>
                      <a:pt x="92" y="26019"/>
                    </a:cubicBezTo>
                    <a:cubicBezTo>
                      <a:pt x="92" y="26111"/>
                      <a:pt x="168" y="26156"/>
                      <a:pt x="244" y="26156"/>
                    </a:cubicBezTo>
                    <a:cubicBezTo>
                      <a:pt x="320" y="26156"/>
                      <a:pt x="396" y="26111"/>
                      <a:pt x="396" y="26019"/>
                    </a:cubicBezTo>
                    <a:cubicBezTo>
                      <a:pt x="335" y="24348"/>
                      <a:pt x="244" y="22676"/>
                      <a:pt x="213" y="21004"/>
                    </a:cubicBezTo>
                    <a:cubicBezTo>
                      <a:pt x="183" y="19332"/>
                      <a:pt x="183" y="17600"/>
                      <a:pt x="152" y="15898"/>
                    </a:cubicBezTo>
                    <a:cubicBezTo>
                      <a:pt x="92" y="12524"/>
                      <a:pt x="92" y="9180"/>
                      <a:pt x="152" y="5806"/>
                    </a:cubicBezTo>
                    <a:cubicBezTo>
                      <a:pt x="183" y="3891"/>
                      <a:pt x="183" y="2007"/>
                      <a:pt x="244" y="92"/>
                    </a:cubicBezTo>
                    <a:cubicBezTo>
                      <a:pt x="274" y="31"/>
                      <a:pt x="251" y="1"/>
                      <a:pt x="2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5" name="Google Shape;12015;p63"/>
              <p:cNvSpPr/>
              <p:nvPr/>
            </p:nvSpPr>
            <p:spPr>
              <a:xfrm>
                <a:off x="5446425" y="3637650"/>
                <a:ext cx="12175" cy="2392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570" extrusionOk="0">
                    <a:moveTo>
                      <a:pt x="61" y="0"/>
                    </a:moveTo>
                    <a:cubicBezTo>
                      <a:pt x="27" y="0"/>
                      <a:pt x="0" y="19"/>
                      <a:pt x="0" y="71"/>
                    </a:cubicBezTo>
                    <a:cubicBezTo>
                      <a:pt x="31" y="1682"/>
                      <a:pt x="61" y="3292"/>
                      <a:pt x="91" y="4903"/>
                    </a:cubicBezTo>
                    <a:cubicBezTo>
                      <a:pt x="152" y="5694"/>
                      <a:pt x="152" y="6454"/>
                      <a:pt x="183" y="7244"/>
                    </a:cubicBezTo>
                    <a:cubicBezTo>
                      <a:pt x="183" y="7669"/>
                      <a:pt x="213" y="8095"/>
                      <a:pt x="213" y="8460"/>
                    </a:cubicBezTo>
                    <a:lnTo>
                      <a:pt x="213" y="9037"/>
                    </a:lnTo>
                    <a:cubicBezTo>
                      <a:pt x="213" y="9220"/>
                      <a:pt x="213" y="9372"/>
                      <a:pt x="304" y="9524"/>
                    </a:cubicBezTo>
                    <a:cubicBezTo>
                      <a:pt x="319" y="9554"/>
                      <a:pt x="335" y="9569"/>
                      <a:pt x="354" y="9569"/>
                    </a:cubicBezTo>
                    <a:cubicBezTo>
                      <a:pt x="373" y="9569"/>
                      <a:pt x="395" y="9554"/>
                      <a:pt x="426" y="9524"/>
                    </a:cubicBezTo>
                    <a:cubicBezTo>
                      <a:pt x="486" y="9372"/>
                      <a:pt x="456" y="9189"/>
                      <a:pt x="456" y="9007"/>
                    </a:cubicBezTo>
                    <a:lnTo>
                      <a:pt x="456" y="8399"/>
                    </a:lnTo>
                    <a:cubicBezTo>
                      <a:pt x="456" y="8004"/>
                      <a:pt x="426" y="7639"/>
                      <a:pt x="426" y="7244"/>
                    </a:cubicBezTo>
                    <a:cubicBezTo>
                      <a:pt x="365" y="6454"/>
                      <a:pt x="365" y="5663"/>
                      <a:pt x="335" y="4873"/>
                    </a:cubicBezTo>
                    <a:cubicBezTo>
                      <a:pt x="304" y="3262"/>
                      <a:pt x="213" y="1682"/>
                      <a:pt x="183" y="71"/>
                    </a:cubicBezTo>
                    <a:cubicBezTo>
                      <a:pt x="165" y="35"/>
                      <a:pt x="107" y="0"/>
                      <a:pt x="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6" name="Google Shape;12016;p63"/>
              <p:cNvSpPr/>
              <p:nvPr/>
            </p:nvSpPr>
            <p:spPr>
              <a:xfrm>
                <a:off x="5382575" y="3720150"/>
                <a:ext cx="992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788" extrusionOk="0">
                    <a:moveTo>
                      <a:pt x="100" y="0"/>
                    </a:moveTo>
                    <a:cubicBezTo>
                      <a:pt x="47" y="0"/>
                      <a:pt x="1" y="38"/>
                      <a:pt x="1" y="114"/>
                    </a:cubicBezTo>
                    <a:cubicBezTo>
                      <a:pt x="31" y="904"/>
                      <a:pt x="31" y="1664"/>
                      <a:pt x="92" y="2485"/>
                    </a:cubicBezTo>
                    <a:cubicBezTo>
                      <a:pt x="92" y="2850"/>
                      <a:pt x="122" y="3275"/>
                      <a:pt x="122" y="3640"/>
                    </a:cubicBezTo>
                    <a:cubicBezTo>
                      <a:pt x="122" y="4005"/>
                      <a:pt x="122" y="4400"/>
                      <a:pt x="244" y="4765"/>
                    </a:cubicBezTo>
                    <a:cubicBezTo>
                      <a:pt x="244" y="4780"/>
                      <a:pt x="259" y="4787"/>
                      <a:pt x="274" y="4787"/>
                    </a:cubicBezTo>
                    <a:cubicBezTo>
                      <a:pt x="290" y="4787"/>
                      <a:pt x="305" y="4780"/>
                      <a:pt x="305" y="4765"/>
                    </a:cubicBezTo>
                    <a:cubicBezTo>
                      <a:pt x="396" y="4400"/>
                      <a:pt x="335" y="4035"/>
                      <a:pt x="335" y="3640"/>
                    </a:cubicBezTo>
                    <a:cubicBezTo>
                      <a:pt x="335" y="3275"/>
                      <a:pt x="305" y="2850"/>
                      <a:pt x="305" y="2485"/>
                    </a:cubicBezTo>
                    <a:cubicBezTo>
                      <a:pt x="274" y="1664"/>
                      <a:pt x="274" y="904"/>
                      <a:pt x="244" y="114"/>
                    </a:cubicBezTo>
                    <a:cubicBezTo>
                      <a:pt x="214" y="38"/>
                      <a:pt x="153" y="0"/>
                      <a:pt x="1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7" name="Google Shape;12017;p63"/>
              <p:cNvSpPr/>
              <p:nvPr/>
            </p:nvSpPr>
            <p:spPr>
              <a:xfrm>
                <a:off x="5314200" y="3748625"/>
                <a:ext cx="61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1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1559"/>
                    </a:lnTo>
                    <a:cubicBezTo>
                      <a:pt x="31" y="2045"/>
                      <a:pt x="0" y="2562"/>
                      <a:pt x="91" y="3018"/>
                    </a:cubicBezTo>
                    <a:cubicBezTo>
                      <a:pt x="91" y="3033"/>
                      <a:pt x="107" y="3040"/>
                      <a:pt x="122" y="3040"/>
                    </a:cubicBezTo>
                    <a:cubicBezTo>
                      <a:pt x="137" y="3040"/>
                      <a:pt x="152" y="3033"/>
                      <a:pt x="152" y="3018"/>
                    </a:cubicBezTo>
                    <a:cubicBezTo>
                      <a:pt x="243" y="2562"/>
                      <a:pt x="183" y="2045"/>
                      <a:pt x="183" y="1559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8" name="Google Shape;12018;p63"/>
              <p:cNvSpPr/>
              <p:nvPr/>
            </p:nvSpPr>
            <p:spPr>
              <a:xfrm>
                <a:off x="5260250" y="3741975"/>
                <a:ext cx="38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091" extrusionOk="0">
                    <a:moveTo>
                      <a:pt x="65" y="1"/>
                    </a:moveTo>
                    <a:cubicBezTo>
                      <a:pt x="31" y="1"/>
                      <a:pt x="0" y="31"/>
                      <a:pt x="0" y="92"/>
                    </a:cubicBezTo>
                    <a:lnTo>
                      <a:pt x="0" y="1065"/>
                    </a:lnTo>
                    <a:lnTo>
                      <a:pt x="0" y="1551"/>
                    </a:lnTo>
                    <a:cubicBezTo>
                      <a:pt x="0" y="1703"/>
                      <a:pt x="0" y="1916"/>
                      <a:pt x="31" y="2068"/>
                    </a:cubicBezTo>
                    <a:cubicBezTo>
                      <a:pt x="31" y="2083"/>
                      <a:pt x="53" y="2091"/>
                      <a:pt x="76" y="2091"/>
                    </a:cubicBezTo>
                    <a:cubicBezTo>
                      <a:pt x="99" y="2091"/>
                      <a:pt x="122" y="2083"/>
                      <a:pt x="122" y="2068"/>
                    </a:cubicBezTo>
                    <a:cubicBezTo>
                      <a:pt x="152" y="1916"/>
                      <a:pt x="152" y="1703"/>
                      <a:pt x="152" y="1551"/>
                    </a:cubicBezTo>
                    <a:lnTo>
                      <a:pt x="152" y="1065"/>
                    </a:lnTo>
                    <a:lnTo>
                      <a:pt x="152" y="92"/>
                    </a:lnTo>
                    <a:cubicBezTo>
                      <a:pt x="137" y="31"/>
                      <a:pt x="99" y="1"/>
                      <a:pt x="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19" name="Google Shape;12019;p63"/>
              <p:cNvSpPr/>
              <p:nvPr/>
            </p:nvSpPr>
            <p:spPr>
              <a:xfrm>
                <a:off x="5203250" y="3752425"/>
                <a:ext cx="53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39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981"/>
                    </a:lnTo>
                    <a:cubicBezTo>
                      <a:pt x="31" y="1285"/>
                      <a:pt x="1" y="1589"/>
                      <a:pt x="61" y="1893"/>
                    </a:cubicBezTo>
                    <a:cubicBezTo>
                      <a:pt x="61" y="1923"/>
                      <a:pt x="84" y="1939"/>
                      <a:pt x="107" y="1939"/>
                    </a:cubicBezTo>
                    <a:cubicBezTo>
                      <a:pt x="130" y="1939"/>
                      <a:pt x="153" y="1923"/>
                      <a:pt x="153" y="1893"/>
                    </a:cubicBezTo>
                    <a:cubicBezTo>
                      <a:pt x="213" y="1589"/>
                      <a:pt x="183" y="1285"/>
                      <a:pt x="183" y="981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0" name="Google Shape;12020;p63"/>
              <p:cNvSpPr/>
              <p:nvPr/>
            </p:nvSpPr>
            <p:spPr>
              <a:xfrm>
                <a:off x="5314950" y="3658400"/>
                <a:ext cx="38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65" extrusionOk="0">
                    <a:moveTo>
                      <a:pt x="77" y="0"/>
                    </a:moveTo>
                    <a:cubicBezTo>
                      <a:pt x="39" y="0"/>
                      <a:pt x="1" y="31"/>
                      <a:pt x="1" y="92"/>
                    </a:cubicBezTo>
                    <a:lnTo>
                      <a:pt x="1" y="882"/>
                    </a:lnTo>
                    <a:lnTo>
                      <a:pt x="1" y="1247"/>
                    </a:lnTo>
                    <a:cubicBezTo>
                      <a:pt x="1" y="1368"/>
                      <a:pt x="1" y="1520"/>
                      <a:pt x="61" y="1642"/>
                    </a:cubicBezTo>
                    <a:cubicBezTo>
                      <a:pt x="61" y="1657"/>
                      <a:pt x="77" y="1665"/>
                      <a:pt x="92" y="1665"/>
                    </a:cubicBezTo>
                    <a:cubicBezTo>
                      <a:pt x="107" y="1665"/>
                      <a:pt x="122" y="1657"/>
                      <a:pt x="122" y="1642"/>
                    </a:cubicBezTo>
                    <a:cubicBezTo>
                      <a:pt x="153" y="1520"/>
                      <a:pt x="153" y="1368"/>
                      <a:pt x="153" y="1247"/>
                    </a:cubicBezTo>
                    <a:lnTo>
                      <a:pt x="153" y="882"/>
                    </a:lnTo>
                    <a:lnTo>
                      <a:pt x="153" y="92"/>
                    </a:lnTo>
                    <a:cubicBezTo>
                      <a:pt x="153" y="31"/>
                      <a:pt x="115" y="0"/>
                      <a:pt x="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1" name="Google Shape;12021;p63"/>
              <p:cNvSpPr/>
              <p:nvPr/>
            </p:nvSpPr>
            <p:spPr>
              <a:xfrm>
                <a:off x="5450975" y="3540225"/>
                <a:ext cx="34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8" extrusionOk="0">
                    <a:moveTo>
                      <a:pt x="73" y="1"/>
                    </a:moveTo>
                    <a:cubicBezTo>
                      <a:pt x="39" y="1"/>
                      <a:pt x="1" y="16"/>
                      <a:pt x="1" y="47"/>
                    </a:cubicBezTo>
                    <a:cubicBezTo>
                      <a:pt x="1" y="502"/>
                      <a:pt x="1" y="958"/>
                      <a:pt x="31" y="1475"/>
                    </a:cubicBezTo>
                    <a:cubicBezTo>
                      <a:pt x="31" y="1490"/>
                      <a:pt x="46" y="1498"/>
                      <a:pt x="61" y="1498"/>
                    </a:cubicBezTo>
                    <a:cubicBezTo>
                      <a:pt x="77" y="1498"/>
                      <a:pt x="92" y="1490"/>
                      <a:pt x="92" y="1475"/>
                    </a:cubicBezTo>
                    <a:cubicBezTo>
                      <a:pt x="122" y="1019"/>
                      <a:pt x="122" y="563"/>
                      <a:pt x="122" y="47"/>
                    </a:cubicBezTo>
                    <a:cubicBezTo>
                      <a:pt x="137" y="16"/>
                      <a:pt x="107" y="1"/>
                      <a:pt x="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2" name="Google Shape;12022;p63"/>
              <p:cNvSpPr/>
              <p:nvPr/>
            </p:nvSpPr>
            <p:spPr>
              <a:xfrm>
                <a:off x="5507200" y="3098750"/>
                <a:ext cx="38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89" extrusionOk="0">
                    <a:moveTo>
                      <a:pt x="65" y="0"/>
                    </a:moveTo>
                    <a:cubicBezTo>
                      <a:pt x="31" y="0"/>
                      <a:pt x="1" y="15"/>
                      <a:pt x="1" y="46"/>
                    </a:cubicBezTo>
                    <a:lnTo>
                      <a:pt x="1" y="806"/>
                    </a:lnTo>
                    <a:lnTo>
                      <a:pt x="1" y="1201"/>
                    </a:lnTo>
                    <a:cubicBezTo>
                      <a:pt x="1" y="1292"/>
                      <a:pt x="1" y="1444"/>
                      <a:pt x="31" y="1565"/>
                    </a:cubicBezTo>
                    <a:cubicBezTo>
                      <a:pt x="31" y="1581"/>
                      <a:pt x="54" y="1588"/>
                      <a:pt x="77" y="1588"/>
                    </a:cubicBezTo>
                    <a:cubicBezTo>
                      <a:pt x="100" y="1588"/>
                      <a:pt x="122" y="1581"/>
                      <a:pt x="122" y="1565"/>
                    </a:cubicBezTo>
                    <a:cubicBezTo>
                      <a:pt x="122" y="1444"/>
                      <a:pt x="153" y="1292"/>
                      <a:pt x="153" y="1201"/>
                    </a:cubicBezTo>
                    <a:lnTo>
                      <a:pt x="153" y="806"/>
                    </a:lnTo>
                    <a:lnTo>
                      <a:pt x="153" y="46"/>
                    </a:lnTo>
                    <a:cubicBezTo>
                      <a:pt x="138" y="15"/>
                      <a:pt x="100" y="0"/>
                      <a:pt x="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023" name="Google Shape;12023;p63"/>
            <p:cNvGrpSpPr/>
            <p:nvPr/>
          </p:nvGrpSpPr>
          <p:grpSpPr>
            <a:xfrm>
              <a:off x="755692" y="1221562"/>
              <a:ext cx="7632877" cy="6542083"/>
              <a:chOff x="1947100" y="1448050"/>
              <a:chExt cx="3702225" cy="3173150"/>
            </a:xfrm>
          </p:grpSpPr>
          <p:sp>
            <p:nvSpPr>
              <p:cNvPr id="12024" name="Google Shape;12024;p63"/>
              <p:cNvSpPr/>
              <p:nvPr/>
            </p:nvSpPr>
            <p:spPr>
              <a:xfrm>
                <a:off x="3951475" y="1567700"/>
                <a:ext cx="1697850" cy="2794625"/>
              </a:xfrm>
              <a:custGeom>
                <a:avLst/>
                <a:gdLst/>
                <a:ahLst/>
                <a:cxnLst/>
                <a:rect l="l" t="t" r="r" b="b"/>
                <a:pathLst>
                  <a:path w="67914" h="111785" extrusionOk="0">
                    <a:moveTo>
                      <a:pt x="64549" y="0"/>
                    </a:moveTo>
                    <a:cubicBezTo>
                      <a:pt x="64217" y="0"/>
                      <a:pt x="64113" y="503"/>
                      <a:pt x="64479" y="588"/>
                    </a:cubicBezTo>
                    <a:cubicBezTo>
                      <a:pt x="65634" y="770"/>
                      <a:pt x="67215" y="800"/>
                      <a:pt x="67275" y="2320"/>
                    </a:cubicBezTo>
                    <a:lnTo>
                      <a:pt x="67275" y="2442"/>
                    </a:lnTo>
                    <a:lnTo>
                      <a:pt x="67275" y="3171"/>
                    </a:lnTo>
                    <a:lnTo>
                      <a:pt x="67275" y="6454"/>
                    </a:lnTo>
                    <a:lnTo>
                      <a:pt x="67275" y="19038"/>
                    </a:lnTo>
                    <a:lnTo>
                      <a:pt x="67275" y="37062"/>
                    </a:lnTo>
                    <a:lnTo>
                      <a:pt x="67275" y="57579"/>
                    </a:lnTo>
                    <a:lnTo>
                      <a:pt x="67275" y="77337"/>
                    </a:lnTo>
                    <a:lnTo>
                      <a:pt x="67275" y="93385"/>
                    </a:lnTo>
                    <a:lnTo>
                      <a:pt x="67275" y="102778"/>
                    </a:lnTo>
                    <a:lnTo>
                      <a:pt x="67275" y="103690"/>
                    </a:lnTo>
                    <a:lnTo>
                      <a:pt x="67275" y="103855"/>
                    </a:lnTo>
                    <a:lnTo>
                      <a:pt x="67275" y="103855"/>
                    </a:lnTo>
                    <a:cubicBezTo>
                      <a:pt x="67273" y="103849"/>
                      <a:pt x="67270" y="103846"/>
                      <a:pt x="67266" y="103846"/>
                    </a:cubicBezTo>
                    <a:cubicBezTo>
                      <a:pt x="67234" y="103846"/>
                      <a:pt x="67156" y="104010"/>
                      <a:pt x="67093" y="104115"/>
                    </a:cubicBezTo>
                    <a:cubicBezTo>
                      <a:pt x="66916" y="104322"/>
                      <a:pt x="66508" y="104846"/>
                      <a:pt x="66206" y="104846"/>
                    </a:cubicBezTo>
                    <a:cubicBezTo>
                      <a:pt x="66198" y="104846"/>
                      <a:pt x="66189" y="104845"/>
                      <a:pt x="66181" y="104845"/>
                    </a:cubicBezTo>
                    <a:cubicBezTo>
                      <a:pt x="65877" y="104845"/>
                      <a:pt x="65421" y="104267"/>
                      <a:pt x="65178" y="104115"/>
                    </a:cubicBezTo>
                    <a:cubicBezTo>
                      <a:pt x="64509" y="103568"/>
                      <a:pt x="63780" y="103112"/>
                      <a:pt x="63020" y="102717"/>
                    </a:cubicBezTo>
                    <a:cubicBezTo>
                      <a:pt x="61470" y="101835"/>
                      <a:pt x="59798" y="101106"/>
                      <a:pt x="58066" y="100528"/>
                    </a:cubicBezTo>
                    <a:cubicBezTo>
                      <a:pt x="54175" y="99282"/>
                      <a:pt x="50072" y="98765"/>
                      <a:pt x="45999" y="98613"/>
                    </a:cubicBezTo>
                    <a:cubicBezTo>
                      <a:pt x="45263" y="98589"/>
                      <a:pt x="44527" y="98577"/>
                      <a:pt x="43790" y="98577"/>
                    </a:cubicBezTo>
                    <a:cubicBezTo>
                      <a:pt x="39929" y="98577"/>
                      <a:pt x="36058" y="98903"/>
                      <a:pt x="32229" y="99465"/>
                    </a:cubicBezTo>
                    <a:cubicBezTo>
                      <a:pt x="23019" y="100893"/>
                      <a:pt x="13779" y="103659"/>
                      <a:pt x="5511" y="108066"/>
                    </a:cubicBezTo>
                    <a:cubicBezTo>
                      <a:pt x="3718" y="109009"/>
                      <a:pt x="1955" y="110073"/>
                      <a:pt x="283" y="111228"/>
                    </a:cubicBezTo>
                    <a:cubicBezTo>
                      <a:pt x="0" y="111408"/>
                      <a:pt x="175" y="111784"/>
                      <a:pt x="420" y="111784"/>
                    </a:cubicBezTo>
                    <a:cubicBezTo>
                      <a:pt x="464" y="111784"/>
                      <a:pt x="510" y="111772"/>
                      <a:pt x="557" y="111744"/>
                    </a:cubicBezTo>
                    <a:cubicBezTo>
                      <a:pt x="8125" y="106547"/>
                      <a:pt x="17031" y="103264"/>
                      <a:pt x="25937" y="101258"/>
                    </a:cubicBezTo>
                    <a:cubicBezTo>
                      <a:pt x="31650" y="99975"/>
                      <a:pt x="37611" y="99128"/>
                      <a:pt x="43527" y="99128"/>
                    </a:cubicBezTo>
                    <a:cubicBezTo>
                      <a:pt x="46865" y="99128"/>
                      <a:pt x="50189" y="99398"/>
                      <a:pt x="53445" y="100012"/>
                    </a:cubicBezTo>
                    <a:cubicBezTo>
                      <a:pt x="57123" y="100680"/>
                      <a:pt x="60832" y="101896"/>
                      <a:pt x="63932" y="103993"/>
                    </a:cubicBezTo>
                    <a:cubicBezTo>
                      <a:pt x="64327" y="104267"/>
                      <a:pt x="64661" y="104480"/>
                      <a:pt x="65026" y="104784"/>
                    </a:cubicBezTo>
                    <a:cubicBezTo>
                      <a:pt x="65300" y="105027"/>
                      <a:pt x="65604" y="105361"/>
                      <a:pt x="65999" y="105452"/>
                    </a:cubicBezTo>
                    <a:cubicBezTo>
                      <a:pt x="66036" y="105458"/>
                      <a:pt x="66073" y="105460"/>
                      <a:pt x="66110" y="105460"/>
                    </a:cubicBezTo>
                    <a:cubicBezTo>
                      <a:pt x="66738" y="105460"/>
                      <a:pt x="67328" y="104757"/>
                      <a:pt x="67701" y="104297"/>
                    </a:cubicBezTo>
                    <a:cubicBezTo>
                      <a:pt x="67853" y="104085"/>
                      <a:pt x="67853" y="103993"/>
                      <a:pt x="67853" y="103720"/>
                    </a:cubicBezTo>
                    <a:lnTo>
                      <a:pt x="67853" y="96516"/>
                    </a:lnTo>
                    <a:lnTo>
                      <a:pt x="67853" y="81622"/>
                    </a:lnTo>
                    <a:lnTo>
                      <a:pt x="67853" y="62230"/>
                    </a:lnTo>
                    <a:lnTo>
                      <a:pt x="67853" y="41500"/>
                    </a:lnTo>
                    <a:lnTo>
                      <a:pt x="67853" y="22503"/>
                    </a:lnTo>
                    <a:lnTo>
                      <a:pt x="67853" y="8399"/>
                    </a:lnTo>
                    <a:cubicBezTo>
                      <a:pt x="67853" y="6393"/>
                      <a:pt x="67914" y="4387"/>
                      <a:pt x="67853" y="2351"/>
                    </a:cubicBezTo>
                    <a:cubicBezTo>
                      <a:pt x="67853" y="2047"/>
                      <a:pt x="67762" y="1743"/>
                      <a:pt x="67671" y="1439"/>
                    </a:cubicBezTo>
                    <a:cubicBezTo>
                      <a:pt x="67093" y="223"/>
                      <a:pt x="65756" y="193"/>
                      <a:pt x="64631" y="10"/>
                    </a:cubicBezTo>
                    <a:cubicBezTo>
                      <a:pt x="64602" y="4"/>
                      <a:pt x="64575" y="0"/>
                      <a:pt x="645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5" name="Google Shape;12025;p63"/>
              <p:cNvSpPr/>
              <p:nvPr/>
            </p:nvSpPr>
            <p:spPr>
              <a:xfrm>
                <a:off x="1947100" y="1567750"/>
                <a:ext cx="1847325" cy="2850575"/>
              </a:xfrm>
              <a:custGeom>
                <a:avLst/>
                <a:gdLst/>
                <a:ahLst/>
                <a:cxnLst/>
                <a:rect l="l" t="t" r="r" b="b"/>
                <a:pathLst>
                  <a:path w="73893" h="114023" extrusionOk="0">
                    <a:moveTo>
                      <a:pt x="3331" y="0"/>
                    </a:moveTo>
                    <a:cubicBezTo>
                      <a:pt x="3306" y="0"/>
                      <a:pt x="3280" y="3"/>
                      <a:pt x="3253" y="8"/>
                    </a:cubicBezTo>
                    <a:cubicBezTo>
                      <a:pt x="2037" y="191"/>
                      <a:pt x="791" y="343"/>
                      <a:pt x="275" y="1650"/>
                    </a:cubicBezTo>
                    <a:cubicBezTo>
                      <a:pt x="153" y="1954"/>
                      <a:pt x="62" y="2257"/>
                      <a:pt x="62" y="2592"/>
                    </a:cubicBezTo>
                    <a:lnTo>
                      <a:pt x="62" y="3200"/>
                    </a:lnTo>
                    <a:lnTo>
                      <a:pt x="62" y="6270"/>
                    </a:lnTo>
                    <a:lnTo>
                      <a:pt x="62" y="18732"/>
                    </a:lnTo>
                    <a:lnTo>
                      <a:pt x="62" y="36817"/>
                    </a:lnTo>
                    <a:lnTo>
                      <a:pt x="62" y="57517"/>
                    </a:lnTo>
                    <a:lnTo>
                      <a:pt x="62" y="77456"/>
                    </a:lnTo>
                    <a:lnTo>
                      <a:pt x="62" y="93748"/>
                    </a:lnTo>
                    <a:lnTo>
                      <a:pt x="62" y="102958"/>
                    </a:lnTo>
                    <a:cubicBezTo>
                      <a:pt x="62" y="103536"/>
                      <a:pt x="1" y="104022"/>
                      <a:pt x="275" y="104569"/>
                    </a:cubicBezTo>
                    <a:cubicBezTo>
                      <a:pt x="534" y="105089"/>
                      <a:pt x="950" y="105520"/>
                      <a:pt x="1521" y="105520"/>
                    </a:cubicBezTo>
                    <a:cubicBezTo>
                      <a:pt x="1618" y="105520"/>
                      <a:pt x="1719" y="105507"/>
                      <a:pt x="1825" y="105481"/>
                    </a:cubicBezTo>
                    <a:cubicBezTo>
                      <a:pt x="2250" y="105359"/>
                      <a:pt x="2554" y="105055"/>
                      <a:pt x="2889" y="104782"/>
                    </a:cubicBezTo>
                    <a:cubicBezTo>
                      <a:pt x="3223" y="104539"/>
                      <a:pt x="3618" y="104265"/>
                      <a:pt x="3983" y="103991"/>
                    </a:cubicBezTo>
                    <a:cubicBezTo>
                      <a:pt x="5503" y="102988"/>
                      <a:pt x="7144" y="102198"/>
                      <a:pt x="8816" y="101560"/>
                    </a:cubicBezTo>
                    <a:cubicBezTo>
                      <a:pt x="12646" y="100101"/>
                      <a:pt x="16779" y="99463"/>
                      <a:pt x="20883" y="99250"/>
                    </a:cubicBezTo>
                    <a:cubicBezTo>
                      <a:pt x="22052" y="99182"/>
                      <a:pt x="23225" y="99150"/>
                      <a:pt x="24399" y="99150"/>
                    </a:cubicBezTo>
                    <a:cubicBezTo>
                      <a:pt x="27955" y="99150"/>
                      <a:pt x="31520" y="99446"/>
                      <a:pt x="35017" y="99949"/>
                    </a:cubicBezTo>
                    <a:cubicBezTo>
                      <a:pt x="44379" y="101286"/>
                      <a:pt x="53710" y="104052"/>
                      <a:pt x="62069" y="108520"/>
                    </a:cubicBezTo>
                    <a:cubicBezTo>
                      <a:pt x="63825" y="109457"/>
                      <a:pt x="65554" y="110478"/>
                      <a:pt x="67199" y="111584"/>
                    </a:cubicBezTo>
                    <a:lnTo>
                      <a:pt x="67199" y="111584"/>
                    </a:lnTo>
                    <a:cubicBezTo>
                      <a:pt x="67150" y="112419"/>
                      <a:pt x="67999" y="112948"/>
                      <a:pt x="68695" y="113171"/>
                    </a:cubicBezTo>
                    <a:cubicBezTo>
                      <a:pt x="70215" y="113779"/>
                      <a:pt x="71917" y="113931"/>
                      <a:pt x="73528" y="114022"/>
                    </a:cubicBezTo>
                    <a:cubicBezTo>
                      <a:pt x="73893" y="114022"/>
                      <a:pt x="73893" y="113445"/>
                      <a:pt x="73528" y="113414"/>
                    </a:cubicBezTo>
                    <a:cubicBezTo>
                      <a:pt x="72191" y="113384"/>
                      <a:pt x="70823" y="113232"/>
                      <a:pt x="69577" y="112837"/>
                    </a:cubicBezTo>
                    <a:cubicBezTo>
                      <a:pt x="69030" y="112685"/>
                      <a:pt x="67601" y="112320"/>
                      <a:pt x="67814" y="111499"/>
                    </a:cubicBezTo>
                    <a:cubicBezTo>
                      <a:pt x="67844" y="111347"/>
                      <a:pt x="67783" y="111256"/>
                      <a:pt x="67662" y="111165"/>
                    </a:cubicBezTo>
                    <a:cubicBezTo>
                      <a:pt x="60215" y="106028"/>
                      <a:pt x="51400" y="102776"/>
                      <a:pt x="42616" y="100709"/>
                    </a:cubicBezTo>
                    <a:cubicBezTo>
                      <a:pt x="36697" y="99346"/>
                      <a:pt x="30533" y="98446"/>
                      <a:pt x="24406" y="98446"/>
                    </a:cubicBezTo>
                    <a:cubicBezTo>
                      <a:pt x="21377" y="98446"/>
                      <a:pt x="18358" y="98666"/>
                      <a:pt x="15381" y="99159"/>
                    </a:cubicBezTo>
                    <a:cubicBezTo>
                      <a:pt x="11673" y="99766"/>
                      <a:pt x="7934" y="100830"/>
                      <a:pt x="4712" y="102776"/>
                    </a:cubicBezTo>
                    <a:cubicBezTo>
                      <a:pt x="3983" y="103201"/>
                      <a:pt x="3314" y="103688"/>
                      <a:pt x="2615" y="104174"/>
                    </a:cubicBezTo>
                    <a:cubicBezTo>
                      <a:pt x="2337" y="104397"/>
                      <a:pt x="1956" y="104823"/>
                      <a:pt x="1590" y="104823"/>
                    </a:cubicBezTo>
                    <a:cubicBezTo>
                      <a:pt x="1557" y="104823"/>
                      <a:pt x="1524" y="104820"/>
                      <a:pt x="1490" y="104812"/>
                    </a:cubicBezTo>
                    <a:cubicBezTo>
                      <a:pt x="1126" y="104782"/>
                      <a:pt x="943" y="104417"/>
                      <a:pt x="791" y="104113"/>
                    </a:cubicBezTo>
                    <a:cubicBezTo>
                      <a:pt x="768" y="104042"/>
                      <a:pt x="707" y="103843"/>
                      <a:pt x="710" y="103843"/>
                    </a:cubicBezTo>
                    <a:lnTo>
                      <a:pt x="710" y="103843"/>
                    </a:lnTo>
                    <a:cubicBezTo>
                      <a:pt x="711" y="103843"/>
                      <a:pt x="717" y="103860"/>
                      <a:pt x="730" y="103900"/>
                    </a:cubicBezTo>
                    <a:lnTo>
                      <a:pt x="730" y="103870"/>
                    </a:lnTo>
                    <a:lnTo>
                      <a:pt x="730" y="103688"/>
                    </a:lnTo>
                    <a:lnTo>
                      <a:pt x="730" y="96545"/>
                    </a:lnTo>
                    <a:lnTo>
                      <a:pt x="730" y="81864"/>
                    </a:lnTo>
                    <a:lnTo>
                      <a:pt x="730" y="62714"/>
                    </a:lnTo>
                    <a:lnTo>
                      <a:pt x="730" y="42136"/>
                    </a:lnTo>
                    <a:lnTo>
                      <a:pt x="730" y="23170"/>
                    </a:lnTo>
                    <a:lnTo>
                      <a:pt x="730" y="8975"/>
                    </a:lnTo>
                    <a:cubicBezTo>
                      <a:pt x="730" y="6847"/>
                      <a:pt x="670" y="4720"/>
                      <a:pt x="730" y="2592"/>
                    </a:cubicBezTo>
                    <a:lnTo>
                      <a:pt x="730" y="2470"/>
                    </a:lnTo>
                    <a:cubicBezTo>
                      <a:pt x="791" y="950"/>
                      <a:pt x="2159" y="829"/>
                      <a:pt x="3344" y="647"/>
                    </a:cubicBezTo>
                    <a:cubicBezTo>
                      <a:pt x="3888" y="647"/>
                      <a:pt x="3732" y="0"/>
                      <a:pt x="3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6" name="Google Shape;12026;p63"/>
              <p:cNvSpPr/>
              <p:nvPr/>
            </p:nvSpPr>
            <p:spPr>
              <a:xfrm>
                <a:off x="3936975" y="1638625"/>
                <a:ext cx="1709325" cy="2685450"/>
              </a:xfrm>
              <a:custGeom>
                <a:avLst/>
                <a:gdLst/>
                <a:ahLst/>
                <a:cxnLst/>
                <a:rect l="l" t="t" r="r" b="b"/>
                <a:pathLst>
                  <a:path w="68373" h="107418" extrusionOk="0">
                    <a:moveTo>
                      <a:pt x="68053" y="0"/>
                    </a:moveTo>
                    <a:cubicBezTo>
                      <a:pt x="67909" y="0"/>
                      <a:pt x="67764" y="91"/>
                      <a:pt x="67764" y="274"/>
                    </a:cubicBezTo>
                    <a:lnTo>
                      <a:pt x="67764" y="2979"/>
                    </a:lnTo>
                    <a:lnTo>
                      <a:pt x="67764" y="10304"/>
                    </a:lnTo>
                    <a:lnTo>
                      <a:pt x="67764" y="21125"/>
                    </a:lnTo>
                    <a:lnTo>
                      <a:pt x="67764" y="34408"/>
                    </a:lnTo>
                    <a:lnTo>
                      <a:pt x="67764" y="48906"/>
                    </a:lnTo>
                    <a:lnTo>
                      <a:pt x="67764" y="63496"/>
                    </a:lnTo>
                    <a:lnTo>
                      <a:pt x="67764" y="77174"/>
                    </a:lnTo>
                    <a:lnTo>
                      <a:pt x="67764" y="88725"/>
                    </a:lnTo>
                    <a:lnTo>
                      <a:pt x="67764" y="97023"/>
                    </a:lnTo>
                    <a:lnTo>
                      <a:pt x="67764" y="99606"/>
                    </a:lnTo>
                    <a:cubicBezTo>
                      <a:pt x="67764" y="99853"/>
                      <a:pt x="67755" y="100100"/>
                      <a:pt x="67752" y="100347"/>
                    </a:cubicBezTo>
                    <a:lnTo>
                      <a:pt x="67752" y="100347"/>
                    </a:lnTo>
                    <a:cubicBezTo>
                      <a:pt x="65292" y="97833"/>
                      <a:pt x="62109" y="96123"/>
                      <a:pt x="58767" y="95047"/>
                    </a:cubicBezTo>
                    <a:cubicBezTo>
                      <a:pt x="54481" y="93618"/>
                      <a:pt x="49922" y="93102"/>
                      <a:pt x="45423" y="92980"/>
                    </a:cubicBezTo>
                    <a:cubicBezTo>
                      <a:pt x="44934" y="92968"/>
                      <a:pt x="44444" y="92962"/>
                      <a:pt x="43954" y="92962"/>
                    </a:cubicBezTo>
                    <a:cubicBezTo>
                      <a:pt x="39394" y="92962"/>
                      <a:pt x="34818" y="93464"/>
                      <a:pt x="30317" y="94287"/>
                    </a:cubicBezTo>
                    <a:cubicBezTo>
                      <a:pt x="25150" y="95199"/>
                      <a:pt x="20104" y="96567"/>
                      <a:pt x="15149" y="98390"/>
                    </a:cubicBezTo>
                    <a:cubicBezTo>
                      <a:pt x="10620" y="100062"/>
                      <a:pt x="6183" y="102099"/>
                      <a:pt x="2110" y="104713"/>
                    </a:cubicBezTo>
                    <a:lnTo>
                      <a:pt x="742" y="105625"/>
                    </a:lnTo>
                    <a:cubicBezTo>
                      <a:pt x="651" y="105716"/>
                      <a:pt x="590" y="105837"/>
                      <a:pt x="590" y="105989"/>
                    </a:cubicBezTo>
                    <a:cubicBezTo>
                      <a:pt x="711" y="106385"/>
                      <a:pt x="499" y="106658"/>
                      <a:pt x="195" y="106932"/>
                    </a:cubicBezTo>
                    <a:cubicBezTo>
                      <a:pt x="0" y="107126"/>
                      <a:pt x="253" y="107418"/>
                      <a:pt x="502" y="107418"/>
                    </a:cubicBezTo>
                    <a:cubicBezTo>
                      <a:pt x="564" y="107418"/>
                      <a:pt x="626" y="107400"/>
                      <a:pt x="681" y="107357"/>
                    </a:cubicBezTo>
                    <a:cubicBezTo>
                      <a:pt x="1114" y="107006"/>
                      <a:pt x="1354" y="106582"/>
                      <a:pt x="1295" y="106043"/>
                    </a:cubicBezTo>
                    <a:lnTo>
                      <a:pt x="1295" y="106043"/>
                    </a:lnTo>
                    <a:cubicBezTo>
                      <a:pt x="5105" y="103457"/>
                      <a:pt x="9293" y="101342"/>
                      <a:pt x="13599" y="99667"/>
                    </a:cubicBezTo>
                    <a:cubicBezTo>
                      <a:pt x="18341" y="97783"/>
                      <a:pt x="23295" y="96324"/>
                      <a:pt x="28311" y="95290"/>
                    </a:cubicBezTo>
                    <a:cubicBezTo>
                      <a:pt x="33296" y="94287"/>
                      <a:pt x="38341" y="93679"/>
                      <a:pt x="43417" y="93588"/>
                    </a:cubicBezTo>
                    <a:cubicBezTo>
                      <a:pt x="43602" y="93587"/>
                      <a:pt x="43787" y="93586"/>
                      <a:pt x="43972" y="93586"/>
                    </a:cubicBezTo>
                    <a:cubicBezTo>
                      <a:pt x="48348" y="93586"/>
                      <a:pt x="52744" y="93941"/>
                      <a:pt x="56943" y="95108"/>
                    </a:cubicBezTo>
                    <a:cubicBezTo>
                      <a:pt x="60591" y="96111"/>
                      <a:pt x="64208" y="97722"/>
                      <a:pt x="66944" y="100397"/>
                    </a:cubicBezTo>
                    <a:cubicBezTo>
                      <a:pt x="67248" y="100701"/>
                      <a:pt x="67552" y="101035"/>
                      <a:pt x="67855" y="101339"/>
                    </a:cubicBezTo>
                    <a:cubicBezTo>
                      <a:pt x="67911" y="101395"/>
                      <a:pt x="67979" y="101419"/>
                      <a:pt x="68046" y="101419"/>
                    </a:cubicBezTo>
                    <a:cubicBezTo>
                      <a:pt x="68196" y="101419"/>
                      <a:pt x="68342" y="101295"/>
                      <a:pt x="68342" y="101126"/>
                    </a:cubicBezTo>
                    <a:lnTo>
                      <a:pt x="68342" y="98421"/>
                    </a:lnTo>
                    <a:lnTo>
                      <a:pt x="68342" y="91096"/>
                    </a:lnTo>
                    <a:lnTo>
                      <a:pt x="68342" y="80244"/>
                    </a:lnTo>
                    <a:lnTo>
                      <a:pt x="68342" y="66992"/>
                    </a:lnTo>
                    <a:lnTo>
                      <a:pt x="68342" y="52493"/>
                    </a:lnTo>
                    <a:lnTo>
                      <a:pt x="68342" y="37903"/>
                    </a:lnTo>
                    <a:lnTo>
                      <a:pt x="68342" y="24225"/>
                    </a:lnTo>
                    <a:lnTo>
                      <a:pt x="68342" y="12675"/>
                    </a:lnTo>
                    <a:lnTo>
                      <a:pt x="68342" y="4377"/>
                    </a:lnTo>
                    <a:cubicBezTo>
                      <a:pt x="68342" y="3100"/>
                      <a:pt x="68372" y="1763"/>
                      <a:pt x="68342" y="456"/>
                    </a:cubicBezTo>
                    <a:lnTo>
                      <a:pt x="68342" y="274"/>
                    </a:lnTo>
                    <a:cubicBezTo>
                      <a:pt x="68342" y="91"/>
                      <a:pt x="68197" y="0"/>
                      <a:pt x="68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7" name="Google Shape;12027;p63"/>
              <p:cNvSpPr/>
              <p:nvPr/>
            </p:nvSpPr>
            <p:spPr>
              <a:xfrm>
                <a:off x="1948625" y="1622075"/>
                <a:ext cx="1834400" cy="2728700"/>
              </a:xfrm>
              <a:custGeom>
                <a:avLst/>
                <a:gdLst/>
                <a:ahLst/>
                <a:cxnLst/>
                <a:rect l="l" t="t" r="r" b="b"/>
                <a:pathLst>
                  <a:path w="73376" h="109148" extrusionOk="0">
                    <a:moveTo>
                      <a:pt x="403" y="1"/>
                    </a:moveTo>
                    <a:cubicBezTo>
                      <a:pt x="236" y="1"/>
                      <a:pt x="62" y="130"/>
                      <a:pt x="62" y="388"/>
                    </a:cubicBezTo>
                    <a:lnTo>
                      <a:pt x="62" y="3063"/>
                    </a:lnTo>
                    <a:lnTo>
                      <a:pt x="62" y="10449"/>
                    </a:lnTo>
                    <a:lnTo>
                      <a:pt x="62" y="21361"/>
                    </a:lnTo>
                    <a:lnTo>
                      <a:pt x="62" y="34735"/>
                    </a:lnTo>
                    <a:lnTo>
                      <a:pt x="62" y="49325"/>
                    </a:lnTo>
                    <a:lnTo>
                      <a:pt x="62" y="64067"/>
                    </a:lnTo>
                    <a:lnTo>
                      <a:pt x="62" y="77776"/>
                    </a:lnTo>
                    <a:lnTo>
                      <a:pt x="62" y="89356"/>
                    </a:lnTo>
                    <a:lnTo>
                      <a:pt x="62" y="97715"/>
                    </a:lnTo>
                    <a:cubicBezTo>
                      <a:pt x="62" y="99052"/>
                      <a:pt x="1" y="100329"/>
                      <a:pt x="62" y="101667"/>
                    </a:cubicBezTo>
                    <a:lnTo>
                      <a:pt x="62" y="101818"/>
                    </a:lnTo>
                    <a:cubicBezTo>
                      <a:pt x="62" y="102010"/>
                      <a:pt x="225" y="102141"/>
                      <a:pt x="385" y="102141"/>
                    </a:cubicBezTo>
                    <a:cubicBezTo>
                      <a:pt x="454" y="102141"/>
                      <a:pt x="523" y="102117"/>
                      <a:pt x="578" y="102062"/>
                    </a:cubicBezTo>
                    <a:cubicBezTo>
                      <a:pt x="3101" y="99204"/>
                      <a:pt x="6505" y="97381"/>
                      <a:pt x="10031" y="96226"/>
                    </a:cubicBezTo>
                    <a:cubicBezTo>
                      <a:pt x="14287" y="94858"/>
                      <a:pt x="18816" y="94341"/>
                      <a:pt x="23253" y="94311"/>
                    </a:cubicBezTo>
                    <a:cubicBezTo>
                      <a:pt x="23654" y="94303"/>
                      <a:pt x="24054" y="94300"/>
                      <a:pt x="24454" y="94300"/>
                    </a:cubicBezTo>
                    <a:cubicBezTo>
                      <a:pt x="29069" y="94300"/>
                      <a:pt x="33679" y="94779"/>
                      <a:pt x="38239" y="95618"/>
                    </a:cubicBezTo>
                    <a:cubicBezTo>
                      <a:pt x="43284" y="96530"/>
                      <a:pt x="48269" y="97897"/>
                      <a:pt x="53102" y="99691"/>
                    </a:cubicBezTo>
                    <a:cubicBezTo>
                      <a:pt x="57570" y="101363"/>
                      <a:pt x="61947" y="103369"/>
                      <a:pt x="65959" y="105952"/>
                    </a:cubicBezTo>
                    <a:cubicBezTo>
                      <a:pt x="66347" y="106210"/>
                      <a:pt x="66734" y="106469"/>
                      <a:pt x="67103" y="106727"/>
                    </a:cubicBezTo>
                    <a:lnTo>
                      <a:pt x="67103" y="106727"/>
                    </a:lnTo>
                    <a:cubicBezTo>
                      <a:pt x="67001" y="107526"/>
                      <a:pt x="67809" y="108042"/>
                      <a:pt x="68513" y="108323"/>
                    </a:cubicBezTo>
                    <a:cubicBezTo>
                      <a:pt x="69911" y="108870"/>
                      <a:pt x="71522" y="109083"/>
                      <a:pt x="73011" y="109144"/>
                    </a:cubicBezTo>
                    <a:cubicBezTo>
                      <a:pt x="73028" y="109147"/>
                      <a:pt x="73044" y="109148"/>
                      <a:pt x="73059" y="109148"/>
                    </a:cubicBezTo>
                    <a:cubicBezTo>
                      <a:pt x="73375" y="109148"/>
                      <a:pt x="73359" y="108565"/>
                      <a:pt x="73011" y="108536"/>
                    </a:cubicBezTo>
                    <a:cubicBezTo>
                      <a:pt x="71735" y="108475"/>
                      <a:pt x="70488" y="108323"/>
                      <a:pt x="69303" y="107928"/>
                    </a:cubicBezTo>
                    <a:cubicBezTo>
                      <a:pt x="68817" y="107776"/>
                      <a:pt x="67540" y="107411"/>
                      <a:pt x="67753" y="106651"/>
                    </a:cubicBezTo>
                    <a:cubicBezTo>
                      <a:pt x="67783" y="106499"/>
                      <a:pt x="67722" y="106378"/>
                      <a:pt x="67601" y="106287"/>
                    </a:cubicBezTo>
                    <a:cubicBezTo>
                      <a:pt x="63680" y="103612"/>
                      <a:pt x="59394" y="101484"/>
                      <a:pt x="54987" y="99721"/>
                    </a:cubicBezTo>
                    <a:cubicBezTo>
                      <a:pt x="50154" y="97837"/>
                      <a:pt x="45138" y="96347"/>
                      <a:pt x="40062" y="95314"/>
                    </a:cubicBezTo>
                    <a:cubicBezTo>
                      <a:pt x="35047" y="94280"/>
                      <a:pt x="29910" y="93672"/>
                      <a:pt x="24773" y="93642"/>
                    </a:cubicBezTo>
                    <a:cubicBezTo>
                      <a:pt x="24601" y="93641"/>
                      <a:pt x="24429" y="93640"/>
                      <a:pt x="24256" y="93640"/>
                    </a:cubicBezTo>
                    <a:cubicBezTo>
                      <a:pt x="19837" y="93640"/>
                      <a:pt x="15396" y="94024"/>
                      <a:pt x="11095" y="95253"/>
                    </a:cubicBezTo>
                    <a:cubicBezTo>
                      <a:pt x="7417" y="96256"/>
                      <a:pt x="3800" y="97928"/>
                      <a:pt x="1065" y="100603"/>
                    </a:cubicBezTo>
                    <a:cubicBezTo>
                      <a:pt x="946" y="100721"/>
                      <a:pt x="822" y="100845"/>
                      <a:pt x="700" y="100973"/>
                    </a:cubicBezTo>
                    <a:lnTo>
                      <a:pt x="700" y="100973"/>
                    </a:lnTo>
                    <a:lnTo>
                      <a:pt x="700" y="99113"/>
                    </a:lnTo>
                    <a:lnTo>
                      <a:pt x="700" y="91758"/>
                    </a:lnTo>
                    <a:lnTo>
                      <a:pt x="700" y="80846"/>
                    </a:lnTo>
                    <a:lnTo>
                      <a:pt x="700" y="67471"/>
                    </a:lnTo>
                    <a:lnTo>
                      <a:pt x="700" y="52882"/>
                    </a:lnTo>
                    <a:lnTo>
                      <a:pt x="700" y="38140"/>
                    </a:lnTo>
                    <a:lnTo>
                      <a:pt x="700" y="24431"/>
                    </a:lnTo>
                    <a:lnTo>
                      <a:pt x="700" y="12851"/>
                    </a:lnTo>
                    <a:lnTo>
                      <a:pt x="700" y="4492"/>
                    </a:lnTo>
                    <a:cubicBezTo>
                      <a:pt x="700" y="3154"/>
                      <a:pt x="730" y="1847"/>
                      <a:pt x="700" y="540"/>
                    </a:cubicBezTo>
                    <a:lnTo>
                      <a:pt x="700" y="388"/>
                    </a:lnTo>
                    <a:cubicBezTo>
                      <a:pt x="730" y="130"/>
                      <a:pt x="571" y="1"/>
                      <a:pt x="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8" name="Google Shape;12028;p63"/>
              <p:cNvSpPr/>
              <p:nvPr/>
            </p:nvSpPr>
            <p:spPr>
              <a:xfrm>
                <a:off x="3883825" y="1449675"/>
                <a:ext cx="1688750" cy="2748775"/>
              </a:xfrm>
              <a:custGeom>
                <a:avLst/>
                <a:gdLst/>
                <a:ahLst/>
                <a:cxnLst/>
                <a:rect l="l" t="t" r="r" b="b"/>
                <a:pathLst>
                  <a:path w="67550" h="109951" extrusionOk="0">
                    <a:moveTo>
                      <a:pt x="50424" y="0"/>
                    </a:moveTo>
                    <a:cubicBezTo>
                      <a:pt x="44972" y="0"/>
                      <a:pt x="39515" y="493"/>
                      <a:pt x="34145" y="1418"/>
                    </a:cubicBezTo>
                    <a:cubicBezTo>
                      <a:pt x="25543" y="2938"/>
                      <a:pt x="17063" y="5552"/>
                      <a:pt x="9038" y="9047"/>
                    </a:cubicBezTo>
                    <a:cubicBezTo>
                      <a:pt x="6090" y="10354"/>
                      <a:pt x="3141" y="11783"/>
                      <a:pt x="315" y="13364"/>
                    </a:cubicBezTo>
                    <a:cubicBezTo>
                      <a:pt x="1" y="13520"/>
                      <a:pt x="227" y="13947"/>
                      <a:pt x="509" y="13947"/>
                    </a:cubicBezTo>
                    <a:cubicBezTo>
                      <a:pt x="555" y="13947"/>
                      <a:pt x="602" y="13936"/>
                      <a:pt x="649" y="13911"/>
                    </a:cubicBezTo>
                    <a:cubicBezTo>
                      <a:pt x="6454" y="10689"/>
                      <a:pt x="12564" y="8014"/>
                      <a:pt x="18886" y="5947"/>
                    </a:cubicBezTo>
                    <a:cubicBezTo>
                      <a:pt x="28187" y="2816"/>
                      <a:pt x="37944" y="932"/>
                      <a:pt x="47793" y="628"/>
                    </a:cubicBezTo>
                    <a:cubicBezTo>
                      <a:pt x="48708" y="598"/>
                      <a:pt x="49624" y="583"/>
                      <a:pt x="50540" y="583"/>
                    </a:cubicBezTo>
                    <a:cubicBezTo>
                      <a:pt x="56052" y="583"/>
                      <a:pt x="61547" y="1123"/>
                      <a:pt x="66912" y="2167"/>
                    </a:cubicBezTo>
                    <a:lnTo>
                      <a:pt x="66912" y="2167"/>
                    </a:lnTo>
                    <a:lnTo>
                      <a:pt x="66912" y="4610"/>
                    </a:lnTo>
                    <a:lnTo>
                      <a:pt x="66912" y="11783"/>
                    </a:lnTo>
                    <a:lnTo>
                      <a:pt x="66912" y="22421"/>
                    </a:lnTo>
                    <a:lnTo>
                      <a:pt x="66912" y="35400"/>
                    </a:lnTo>
                    <a:lnTo>
                      <a:pt x="66912" y="49565"/>
                    </a:lnTo>
                    <a:lnTo>
                      <a:pt x="66912" y="63911"/>
                    </a:lnTo>
                    <a:lnTo>
                      <a:pt x="66912" y="77255"/>
                    </a:lnTo>
                    <a:lnTo>
                      <a:pt x="66912" y="88593"/>
                    </a:lnTo>
                    <a:lnTo>
                      <a:pt x="66912" y="96678"/>
                    </a:lnTo>
                    <a:lnTo>
                      <a:pt x="66912" y="99170"/>
                    </a:lnTo>
                    <a:cubicBezTo>
                      <a:pt x="66912" y="99480"/>
                      <a:pt x="66879" y="99822"/>
                      <a:pt x="66885" y="100149"/>
                    </a:cubicBezTo>
                    <a:lnTo>
                      <a:pt x="66885" y="100149"/>
                    </a:lnTo>
                    <a:cubicBezTo>
                      <a:pt x="66086" y="99776"/>
                      <a:pt x="65248" y="99468"/>
                      <a:pt x="64389" y="99140"/>
                    </a:cubicBezTo>
                    <a:cubicBezTo>
                      <a:pt x="61714" y="98167"/>
                      <a:pt x="58887" y="97468"/>
                      <a:pt x="56030" y="97012"/>
                    </a:cubicBezTo>
                    <a:cubicBezTo>
                      <a:pt x="52601" y="96437"/>
                      <a:pt x="49096" y="96164"/>
                      <a:pt x="45605" y="96164"/>
                    </a:cubicBezTo>
                    <a:cubicBezTo>
                      <a:pt x="44671" y="96164"/>
                      <a:pt x="43738" y="96183"/>
                      <a:pt x="42808" y="96222"/>
                    </a:cubicBezTo>
                    <a:cubicBezTo>
                      <a:pt x="36881" y="96495"/>
                      <a:pt x="31014" y="97468"/>
                      <a:pt x="25300" y="99079"/>
                    </a:cubicBezTo>
                    <a:cubicBezTo>
                      <a:pt x="17944" y="101116"/>
                      <a:pt x="10831" y="104155"/>
                      <a:pt x="4053" y="107803"/>
                    </a:cubicBezTo>
                    <a:lnTo>
                      <a:pt x="1226" y="109414"/>
                    </a:lnTo>
                    <a:cubicBezTo>
                      <a:pt x="922" y="109566"/>
                      <a:pt x="1083" y="109950"/>
                      <a:pt x="1357" y="109950"/>
                    </a:cubicBezTo>
                    <a:cubicBezTo>
                      <a:pt x="1411" y="109950"/>
                      <a:pt x="1470" y="109935"/>
                      <a:pt x="1530" y="109900"/>
                    </a:cubicBezTo>
                    <a:cubicBezTo>
                      <a:pt x="8369" y="105948"/>
                      <a:pt x="15573" y="102635"/>
                      <a:pt x="23111" y="100325"/>
                    </a:cubicBezTo>
                    <a:cubicBezTo>
                      <a:pt x="28917" y="98532"/>
                      <a:pt x="34905" y="97316"/>
                      <a:pt x="40984" y="96891"/>
                    </a:cubicBezTo>
                    <a:cubicBezTo>
                      <a:pt x="42554" y="96786"/>
                      <a:pt x="44125" y="96732"/>
                      <a:pt x="45694" y="96732"/>
                    </a:cubicBezTo>
                    <a:cubicBezTo>
                      <a:pt x="48681" y="96732"/>
                      <a:pt x="51663" y="96928"/>
                      <a:pt x="54632" y="97347"/>
                    </a:cubicBezTo>
                    <a:cubicBezTo>
                      <a:pt x="57641" y="97802"/>
                      <a:pt x="60589" y="98471"/>
                      <a:pt x="63477" y="99444"/>
                    </a:cubicBezTo>
                    <a:cubicBezTo>
                      <a:pt x="64297" y="99717"/>
                      <a:pt x="65149" y="100052"/>
                      <a:pt x="65908" y="100356"/>
                    </a:cubicBezTo>
                    <a:cubicBezTo>
                      <a:pt x="66304" y="100508"/>
                      <a:pt x="66638" y="100751"/>
                      <a:pt x="67033" y="100842"/>
                    </a:cubicBezTo>
                    <a:cubicBezTo>
                      <a:pt x="67033" y="100842"/>
                      <a:pt x="67064" y="100842"/>
                      <a:pt x="67064" y="100903"/>
                    </a:cubicBezTo>
                    <a:cubicBezTo>
                      <a:pt x="67101" y="100921"/>
                      <a:pt x="67141" y="100930"/>
                      <a:pt x="67183" y="100930"/>
                    </a:cubicBezTo>
                    <a:cubicBezTo>
                      <a:pt x="67346" y="100930"/>
                      <a:pt x="67519" y="100799"/>
                      <a:pt x="67519" y="100629"/>
                    </a:cubicBezTo>
                    <a:lnTo>
                      <a:pt x="67519" y="97954"/>
                    </a:lnTo>
                    <a:lnTo>
                      <a:pt x="67519" y="90781"/>
                    </a:lnTo>
                    <a:lnTo>
                      <a:pt x="67519" y="80143"/>
                    </a:lnTo>
                    <a:lnTo>
                      <a:pt x="67519" y="67194"/>
                    </a:lnTo>
                    <a:lnTo>
                      <a:pt x="67519" y="53030"/>
                    </a:lnTo>
                    <a:lnTo>
                      <a:pt x="67519" y="38653"/>
                    </a:lnTo>
                    <a:lnTo>
                      <a:pt x="67519" y="25309"/>
                    </a:lnTo>
                    <a:lnTo>
                      <a:pt x="67519" y="14002"/>
                    </a:lnTo>
                    <a:lnTo>
                      <a:pt x="67519" y="5917"/>
                    </a:lnTo>
                    <a:cubicBezTo>
                      <a:pt x="67519" y="4610"/>
                      <a:pt x="67550" y="3333"/>
                      <a:pt x="67519" y="2056"/>
                    </a:cubicBezTo>
                    <a:lnTo>
                      <a:pt x="67519" y="1904"/>
                    </a:lnTo>
                    <a:cubicBezTo>
                      <a:pt x="67519" y="1813"/>
                      <a:pt x="67428" y="1661"/>
                      <a:pt x="67276" y="1661"/>
                    </a:cubicBezTo>
                    <a:cubicBezTo>
                      <a:pt x="61735" y="531"/>
                      <a:pt x="56083" y="0"/>
                      <a:pt x="5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29" name="Google Shape;12029;p63"/>
              <p:cNvSpPr/>
              <p:nvPr/>
            </p:nvSpPr>
            <p:spPr>
              <a:xfrm>
                <a:off x="3917450" y="3896425"/>
                <a:ext cx="1646625" cy="329525"/>
              </a:xfrm>
              <a:custGeom>
                <a:avLst/>
                <a:gdLst/>
                <a:ahLst/>
                <a:cxnLst/>
                <a:rect l="l" t="t" r="r" b="b"/>
                <a:pathLst>
                  <a:path w="65865" h="13181" extrusionOk="0">
                    <a:moveTo>
                      <a:pt x="44744" y="0"/>
                    </a:moveTo>
                    <a:cubicBezTo>
                      <a:pt x="43118" y="0"/>
                      <a:pt x="41494" y="63"/>
                      <a:pt x="39882" y="176"/>
                    </a:cubicBezTo>
                    <a:cubicBezTo>
                      <a:pt x="35475" y="480"/>
                      <a:pt x="31067" y="1148"/>
                      <a:pt x="26751" y="2182"/>
                    </a:cubicBezTo>
                    <a:cubicBezTo>
                      <a:pt x="22435" y="3215"/>
                      <a:pt x="18210" y="4583"/>
                      <a:pt x="14076" y="6255"/>
                    </a:cubicBezTo>
                    <a:cubicBezTo>
                      <a:pt x="11979" y="7075"/>
                      <a:pt x="9942" y="7987"/>
                      <a:pt x="7875" y="8960"/>
                    </a:cubicBezTo>
                    <a:cubicBezTo>
                      <a:pt x="5809" y="9933"/>
                      <a:pt x="3772" y="10996"/>
                      <a:pt x="1736" y="12060"/>
                    </a:cubicBezTo>
                    <a:cubicBezTo>
                      <a:pt x="1188" y="12334"/>
                      <a:pt x="702" y="12577"/>
                      <a:pt x="155" y="12851"/>
                    </a:cubicBezTo>
                    <a:cubicBezTo>
                      <a:pt x="0" y="12928"/>
                      <a:pt x="130" y="13181"/>
                      <a:pt x="303" y="13181"/>
                    </a:cubicBezTo>
                    <a:cubicBezTo>
                      <a:pt x="334" y="13181"/>
                      <a:pt x="366" y="13173"/>
                      <a:pt x="398" y="13155"/>
                    </a:cubicBezTo>
                    <a:cubicBezTo>
                      <a:pt x="4319" y="10844"/>
                      <a:pt x="8453" y="8838"/>
                      <a:pt x="12648" y="7075"/>
                    </a:cubicBezTo>
                    <a:cubicBezTo>
                      <a:pt x="16660" y="5404"/>
                      <a:pt x="20854" y="3975"/>
                      <a:pt x="25049" y="2881"/>
                    </a:cubicBezTo>
                    <a:cubicBezTo>
                      <a:pt x="29365" y="1756"/>
                      <a:pt x="33712" y="996"/>
                      <a:pt x="38119" y="601"/>
                    </a:cubicBezTo>
                    <a:cubicBezTo>
                      <a:pt x="40293" y="388"/>
                      <a:pt x="42481" y="274"/>
                      <a:pt x="44666" y="274"/>
                    </a:cubicBezTo>
                    <a:cubicBezTo>
                      <a:pt x="46850" y="274"/>
                      <a:pt x="49031" y="388"/>
                      <a:pt x="51189" y="632"/>
                    </a:cubicBezTo>
                    <a:cubicBezTo>
                      <a:pt x="53347" y="905"/>
                      <a:pt x="55536" y="1270"/>
                      <a:pt x="57664" y="1817"/>
                    </a:cubicBezTo>
                    <a:cubicBezTo>
                      <a:pt x="59791" y="2334"/>
                      <a:pt x="61919" y="2972"/>
                      <a:pt x="63895" y="3884"/>
                    </a:cubicBezTo>
                    <a:cubicBezTo>
                      <a:pt x="64381" y="4127"/>
                      <a:pt x="64898" y="4340"/>
                      <a:pt x="65415" y="4613"/>
                    </a:cubicBezTo>
                    <a:cubicBezTo>
                      <a:pt x="65446" y="4629"/>
                      <a:pt x="65478" y="4636"/>
                      <a:pt x="65509" y="4636"/>
                    </a:cubicBezTo>
                    <a:cubicBezTo>
                      <a:pt x="65713" y="4636"/>
                      <a:pt x="65865" y="4328"/>
                      <a:pt x="65627" y="4249"/>
                    </a:cubicBezTo>
                    <a:cubicBezTo>
                      <a:pt x="61554" y="2486"/>
                      <a:pt x="57360" y="1239"/>
                      <a:pt x="52983" y="601"/>
                    </a:cubicBezTo>
                    <a:cubicBezTo>
                      <a:pt x="50267" y="180"/>
                      <a:pt x="47503" y="0"/>
                      <a:pt x="447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0" name="Google Shape;12030;p63"/>
              <p:cNvSpPr/>
              <p:nvPr/>
            </p:nvSpPr>
            <p:spPr>
              <a:xfrm>
                <a:off x="3928250" y="3929450"/>
                <a:ext cx="1645300" cy="333800"/>
              </a:xfrm>
              <a:custGeom>
                <a:avLst/>
                <a:gdLst/>
                <a:ahLst/>
                <a:cxnLst/>
                <a:rect l="l" t="t" r="r" b="b"/>
                <a:pathLst>
                  <a:path w="65812" h="13352" extrusionOk="0">
                    <a:moveTo>
                      <a:pt x="44168" y="0"/>
                    </a:moveTo>
                    <a:cubicBezTo>
                      <a:pt x="43210" y="0"/>
                      <a:pt x="42255" y="24"/>
                      <a:pt x="41304" y="70"/>
                    </a:cubicBezTo>
                    <a:cubicBezTo>
                      <a:pt x="36806" y="222"/>
                      <a:pt x="32368" y="770"/>
                      <a:pt x="27991" y="1742"/>
                    </a:cubicBezTo>
                    <a:cubicBezTo>
                      <a:pt x="23432" y="2715"/>
                      <a:pt x="18994" y="4113"/>
                      <a:pt x="14708" y="5846"/>
                    </a:cubicBezTo>
                    <a:cubicBezTo>
                      <a:pt x="10270" y="7609"/>
                      <a:pt x="5954" y="9706"/>
                      <a:pt x="1790" y="12107"/>
                    </a:cubicBezTo>
                    <a:cubicBezTo>
                      <a:pt x="1243" y="12411"/>
                      <a:pt x="726" y="12715"/>
                      <a:pt x="179" y="13049"/>
                    </a:cubicBezTo>
                    <a:cubicBezTo>
                      <a:pt x="1" y="13126"/>
                      <a:pt x="78" y="13351"/>
                      <a:pt x="215" y="13351"/>
                    </a:cubicBezTo>
                    <a:cubicBezTo>
                      <a:pt x="242" y="13351"/>
                      <a:pt x="271" y="13343"/>
                      <a:pt x="300" y="13323"/>
                    </a:cubicBezTo>
                    <a:cubicBezTo>
                      <a:pt x="4465" y="10891"/>
                      <a:pt x="8720" y="8703"/>
                      <a:pt x="13127" y="6818"/>
                    </a:cubicBezTo>
                    <a:cubicBezTo>
                      <a:pt x="17383" y="5055"/>
                      <a:pt x="21790" y="3566"/>
                      <a:pt x="26258" y="2472"/>
                    </a:cubicBezTo>
                    <a:cubicBezTo>
                      <a:pt x="30635" y="1377"/>
                      <a:pt x="35043" y="678"/>
                      <a:pt x="39511" y="405"/>
                    </a:cubicBezTo>
                    <a:cubicBezTo>
                      <a:pt x="40912" y="318"/>
                      <a:pt x="42316" y="274"/>
                      <a:pt x="43720" y="274"/>
                    </a:cubicBezTo>
                    <a:cubicBezTo>
                      <a:pt x="46733" y="274"/>
                      <a:pt x="49747" y="476"/>
                      <a:pt x="52733" y="891"/>
                    </a:cubicBezTo>
                    <a:cubicBezTo>
                      <a:pt x="54709" y="1165"/>
                      <a:pt x="56654" y="1590"/>
                      <a:pt x="58599" y="2107"/>
                    </a:cubicBezTo>
                    <a:cubicBezTo>
                      <a:pt x="60575" y="2654"/>
                      <a:pt x="62490" y="3323"/>
                      <a:pt x="64314" y="4295"/>
                    </a:cubicBezTo>
                    <a:cubicBezTo>
                      <a:pt x="64739" y="4508"/>
                      <a:pt x="65135" y="4751"/>
                      <a:pt x="65560" y="4964"/>
                    </a:cubicBezTo>
                    <a:cubicBezTo>
                      <a:pt x="65587" y="4986"/>
                      <a:pt x="65613" y="4995"/>
                      <a:pt x="65637" y="4995"/>
                    </a:cubicBezTo>
                    <a:cubicBezTo>
                      <a:pt x="65748" y="4995"/>
                      <a:pt x="65812" y="4801"/>
                      <a:pt x="65712" y="4751"/>
                    </a:cubicBezTo>
                    <a:cubicBezTo>
                      <a:pt x="64040" y="3718"/>
                      <a:pt x="62156" y="2958"/>
                      <a:pt x="60302" y="2350"/>
                    </a:cubicBezTo>
                    <a:cubicBezTo>
                      <a:pt x="58356" y="1712"/>
                      <a:pt x="56350" y="1195"/>
                      <a:pt x="54344" y="861"/>
                    </a:cubicBezTo>
                    <a:cubicBezTo>
                      <a:pt x="50979" y="292"/>
                      <a:pt x="47558" y="0"/>
                      <a:pt x="44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1" name="Google Shape;12031;p63"/>
              <p:cNvSpPr/>
              <p:nvPr/>
            </p:nvSpPr>
            <p:spPr>
              <a:xfrm>
                <a:off x="2026150" y="1448050"/>
                <a:ext cx="1744325" cy="2798775"/>
              </a:xfrm>
              <a:custGeom>
                <a:avLst/>
                <a:gdLst/>
                <a:ahLst/>
                <a:cxnLst/>
                <a:rect l="l" t="t" r="r" b="b"/>
                <a:pathLst>
                  <a:path w="69773" h="111951" extrusionOk="0">
                    <a:moveTo>
                      <a:pt x="17390" y="1"/>
                    </a:moveTo>
                    <a:cubicBezTo>
                      <a:pt x="11627" y="1"/>
                      <a:pt x="5894" y="550"/>
                      <a:pt x="243" y="1665"/>
                    </a:cubicBezTo>
                    <a:cubicBezTo>
                      <a:pt x="152" y="1726"/>
                      <a:pt x="30" y="1817"/>
                      <a:pt x="30" y="1939"/>
                    </a:cubicBezTo>
                    <a:lnTo>
                      <a:pt x="30" y="4614"/>
                    </a:lnTo>
                    <a:lnTo>
                      <a:pt x="30" y="11787"/>
                    </a:lnTo>
                    <a:lnTo>
                      <a:pt x="30" y="22426"/>
                    </a:lnTo>
                    <a:lnTo>
                      <a:pt x="30" y="35344"/>
                    </a:lnTo>
                    <a:lnTo>
                      <a:pt x="30" y="49538"/>
                    </a:lnTo>
                    <a:lnTo>
                      <a:pt x="30" y="63916"/>
                    </a:lnTo>
                    <a:lnTo>
                      <a:pt x="30" y="77259"/>
                    </a:lnTo>
                    <a:lnTo>
                      <a:pt x="30" y="88566"/>
                    </a:lnTo>
                    <a:lnTo>
                      <a:pt x="30" y="96712"/>
                    </a:lnTo>
                    <a:cubicBezTo>
                      <a:pt x="30" y="97989"/>
                      <a:pt x="0" y="99296"/>
                      <a:pt x="30" y="100542"/>
                    </a:cubicBezTo>
                    <a:lnTo>
                      <a:pt x="30" y="100694"/>
                    </a:lnTo>
                    <a:cubicBezTo>
                      <a:pt x="30" y="100870"/>
                      <a:pt x="217" y="100983"/>
                      <a:pt x="385" y="100983"/>
                    </a:cubicBezTo>
                    <a:cubicBezTo>
                      <a:pt x="420" y="100983"/>
                      <a:pt x="455" y="100978"/>
                      <a:pt x="486" y="100968"/>
                    </a:cubicBezTo>
                    <a:cubicBezTo>
                      <a:pt x="1429" y="100421"/>
                      <a:pt x="2462" y="100086"/>
                      <a:pt x="3496" y="99691"/>
                    </a:cubicBezTo>
                    <a:cubicBezTo>
                      <a:pt x="6292" y="98719"/>
                      <a:pt x="9180" y="98019"/>
                      <a:pt x="12098" y="97533"/>
                    </a:cubicBezTo>
                    <a:cubicBezTo>
                      <a:pt x="15259" y="97027"/>
                      <a:pt x="18464" y="96785"/>
                      <a:pt x="21662" y="96785"/>
                    </a:cubicBezTo>
                    <a:cubicBezTo>
                      <a:pt x="23077" y="96785"/>
                      <a:pt x="24490" y="96832"/>
                      <a:pt x="25897" y="96925"/>
                    </a:cubicBezTo>
                    <a:cubicBezTo>
                      <a:pt x="32098" y="97320"/>
                      <a:pt x="38207" y="98475"/>
                      <a:pt x="44135" y="100299"/>
                    </a:cubicBezTo>
                    <a:cubicBezTo>
                      <a:pt x="51886" y="102670"/>
                      <a:pt x="59272" y="106044"/>
                      <a:pt x="66263" y="110117"/>
                    </a:cubicBezTo>
                    <a:cubicBezTo>
                      <a:pt x="67235" y="110694"/>
                      <a:pt x="68208" y="111302"/>
                      <a:pt x="69211" y="111910"/>
                    </a:cubicBezTo>
                    <a:cubicBezTo>
                      <a:pt x="69262" y="111938"/>
                      <a:pt x="69312" y="111950"/>
                      <a:pt x="69358" y="111950"/>
                    </a:cubicBezTo>
                    <a:cubicBezTo>
                      <a:pt x="69616" y="111950"/>
                      <a:pt x="69773" y="111574"/>
                      <a:pt x="69515" y="111393"/>
                    </a:cubicBezTo>
                    <a:cubicBezTo>
                      <a:pt x="62372" y="107047"/>
                      <a:pt x="54864" y="103278"/>
                      <a:pt x="46901" y="100603"/>
                    </a:cubicBezTo>
                    <a:cubicBezTo>
                      <a:pt x="40791" y="98567"/>
                      <a:pt x="34438" y="97108"/>
                      <a:pt x="27995" y="96560"/>
                    </a:cubicBezTo>
                    <a:cubicBezTo>
                      <a:pt x="25892" y="96375"/>
                      <a:pt x="23783" y="96276"/>
                      <a:pt x="21679" y="96276"/>
                    </a:cubicBezTo>
                    <a:cubicBezTo>
                      <a:pt x="18947" y="96276"/>
                      <a:pt x="16222" y="96443"/>
                      <a:pt x="13526" y="96804"/>
                    </a:cubicBezTo>
                    <a:cubicBezTo>
                      <a:pt x="10304" y="97229"/>
                      <a:pt x="7113" y="97928"/>
                      <a:pt x="4073" y="98931"/>
                    </a:cubicBezTo>
                    <a:cubicBezTo>
                      <a:pt x="3161" y="99235"/>
                      <a:pt x="2310" y="99600"/>
                      <a:pt x="1429" y="99934"/>
                    </a:cubicBezTo>
                    <a:cubicBezTo>
                      <a:pt x="1241" y="100028"/>
                      <a:pt x="938" y="100110"/>
                      <a:pt x="669" y="100217"/>
                    </a:cubicBezTo>
                    <a:lnTo>
                      <a:pt x="669" y="100217"/>
                    </a:lnTo>
                    <a:lnTo>
                      <a:pt x="669" y="98111"/>
                    </a:lnTo>
                    <a:lnTo>
                      <a:pt x="669" y="90937"/>
                    </a:lnTo>
                    <a:lnTo>
                      <a:pt x="669" y="80299"/>
                    </a:lnTo>
                    <a:lnTo>
                      <a:pt x="669" y="67381"/>
                    </a:lnTo>
                    <a:lnTo>
                      <a:pt x="669" y="53156"/>
                    </a:lnTo>
                    <a:lnTo>
                      <a:pt x="669" y="38809"/>
                    </a:lnTo>
                    <a:lnTo>
                      <a:pt x="669" y="25465"/>
                    </a:lnTo>
                    <a:lnTo>
                      <a:pt x="669" y="14128"/>
                    </a:lnTo>
                    <a:lnTo>
                      <a:pt x="669" y="6012"/>
                    </a:lnTo>
                    <a:lnTo>
                      <a:pt x="669" y="3459"/>
                    </a:lnTo>
                    <a:cubicBezTo>
                      <a:pt x="669" y="3057"/>
                      <a:pt x="696" y="2601"/>
                      <a:pt x="673" y="2193"/>
                    </a:cubicBezTo>
                    <a:lnTo>
                      <a:pt x="673" y="2193"/>
                    </a:lnTo>
                    <a:cubicBezTo>
                      <a:pt x="6167" y="1098"/>
                      <a:pt x="11745" y="576"/>
                      <a:pt x="17325" y="576"/>
                    </a:cubicBezTo>
                    <a:cubicBezTo>
                      <a:pt x="23706" y="576"/>
                      <a:pt x="30089" y="1259"/>
                      <a:pt x="36353" y="2547"/>
                    </a:cubicBezTo>
                    <a:cubicBezTo>
                      <a:pt x="45047" y="4340"/>
                      <a:pt x="53557" y="7258"/>
                      <a:pt x="61582" y="11149"/>
                    </a:cubicBezTo>
                    <a:cubicBezTo>
                      <a:pt x="64074" y="12365"/>
                      <a:pt x="66506" y="13641"/>
                      <a:pt x="68877" y="15040"/>
                    </a:cubicBezTo>
                    <a:cubicBezTo>
                      <a:pt x="68936" y="15082"/>
                      <a:pt x="68993" y="15101"/>
                      <a:pt x="69047" y="15101"/>
                    </a:cubicBezTo>
                    <a:cubicBezTo>
                      <a:pt x="69298" y="15101"/>
                      <a:pt x="69456" y="14698"/>
                      <a:pt x="69181" y="14523"/>
                    </a:cubicBezTo>
                    <a:cubicBezTo>
                      <a:pt x="63831" y="11301"/>
                      <a:pt x="58056" y="8656"/>
                      <a:pt x="52159" y="6468"/>
                    </a:cubicBezTo>
                    <a:cubicBezTo>
                      <a:pt x="42281" y="2820"/>
                      <a:pt x="31824" y="541"/>
                      <a:pt x="21307" y="85"/>
                    </a:cubicBezTo>
                    <a:cubicBezTo>
                      <a:pt x="20000" y="29"/>
                      <a:pt x="18694" y="1"/>
                      <a:pt x="173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2" name="Google Shape;12032;p63"/>
              <p:cNvSpPr/>
              <p:nvPr/>
            </p:nvSpPr>
            <p:spPr>
              <a:xfrm>
                <a:off x="2035250" y="3894950"/>
                <a:ext cx="1742025" cy="390575"/>
              </a:xfrm>
              <a:custGeom>
                <a:avLst/>
                <a:gdLst/>
                <a:ahLst/>
                <a:cxnLst/>
                <a:rect l="l" t="t" r="r" b="b"/>
                <a:pathLst>
                  <a:path w="69681" h="15623" extrusionOk="0">
                    <a:moveTo>
                      <a:pt x="21250" y="0"/>
                    </a:moveTo>
                    <a:cubicBezTo>
                      <a:pt x="19279" y="0"/>
                      <a:pt x="17310" y="92"/>
                      <a:pt x="15351" y="295"/>
                    </a:cubicBezTo>
                    <a:cubicBezTo>
                      <a:pt x="13071" y="539"/>
                      <a:pt x="10791" y="903"/>
                      <a:pt x="8542" y="1450"/>
                    </a:cubicBezTo>
                    <a:cubicBezTo>
                      <a:pt x="6262" y="1998"/>
                      <a:pt x="4043" y="2757"/>
                      <a:pt x="1825" y="3609"/>
                    </a:cubicBezTo>
                    <a:cubicBezTo>
                      <a:pt x="1308" y="3791"/>
                      <a:pt x="761" y="4034"/>
                      <a:pt x="244" y="4247"/>
                    </a:cubicBezTo>
                    <a:cubicBezTo>
                      <a:pt x="0" y="4355"/>
                      <a:pt x="143" y="4656"/>
                      <a:pt x="370" y="4656"/>
                    </a:cubicBezTo>
                    <a:cubicBezTo>
                      <a:pt x="398" y="4656"/>
                      <a:pt x="427" y="4652"/>
                      <a:pt x="457" y="4642"/>
                    </a:cubicBezTo>
                    <a:cubicBezTo>
                      <a:pt x="2615" y="3609"/>
                      <a:pt x="4834" y="2757"/>
                      <a:pt x="7113" y="2119"/>
                    </a:cubicBezTo>
                    <a:cubicBezTo>
                      <a:pt x="9363" y="1511"/>
                      <a:pt x="11642" y="1055"/>
                      <a:pt x="13922" y="751"/>
                    </a:cubicBezTo>
                    <a:cubicBezTo>
                      <a:pt x="16316" y="434"/>
                      <a:pt x="18734" y="291"/>
                      <a:pt x="21152" y="291"/>
                    </a:cubicBezTo>
                    <a:cubicBezTo>
                      <a:pt x="23369" y="291"/>
                      <a:pt x="25586" y="412"/>
                      <a:pt x="27783" y="630"/>
                    </a:cubicBezTo>
                    <a:cubicBezTo>
                      <a:pt x="32403" y="1086"/>
                      <a:pt x="37023" y="1906"/>
                      <a:pt x="41521" y="3153"/>
                    </a:cubicBezTo>
                    <a:cubicBezTo>
                      <a:pt x="46050" y="4399"/>
                      <a:pt x="50458" y="6040"/>
                      <a:pt x="54744" y="7925"/>
                    </a:cubicBezTo>
                    <a:cubicBezTo>
                      <a:pt x="56962" y="8928"/>
                      <a:pt x="59120" y="9961"/>
                      <a:pt x="61248" y="11055"/>
                    </a:cubicBezTo>
                    <a:cubicBezTo>
                      <a:pt x="63376" y="12150"/>
                      <a:pt x="65504" y="13244"/>
                      <a:pt x="67510" y="14581"/>
                    </a:cubicBezTo>
                    <a:cubicBezTo>
                      <a:pt x="68026" y="14916"/>
                      <a:pt x="68543" y="15280"/>
                      <a:pt x="69029" y="15584"/>
                    </a:cubicBezTo>
                    <a:cubicBezTo>
                      <a:pt x="69087" y="15611"/>
                      <a:pt x="69142" y="15623"/>
                      <a:pt x="69194" y="15623"/>
                    </a:cubicBezTo>
                    <a:cubicBezTo>
                      <a:pt x="69499" y="15623"/>
                      <a:pt x="69680" y="15215"/>
                      <a:pt x="69394" y="15007"/>
                    </a:cubicBezTo>
                    <a:cubicBezTo>
                      <a:pt x="68330" y="14369"/>
                      <a:pt x="67206" y="13882"/>
                      <a:pt x="66111" y="13274"/>
                    </a:cubicBezTo>
                    <a:lnTo>
                      <a:pt x="62920" y="11542"/>
                    </a:lnTo>
                    <a:cubicBezTo>
                      <a:pt x="60762" y="10417"/>
                      <a:pt x="58604" y="9353"/>
                      <a:pt x="56385" y="8320"/>
                    </a:cubicBezTo>
                    <a:cubicBezTo>
                      <a:pt x="52099" y="6344"/>
                      <a:pt x="47692" y="4612"/>
                      <a:pt x="43132" y="3274"/>
                    </a:cubicBezTo>
                    <a:cubicBezTo>
                      <a:pt x="38634" y="1937"/>
                      <a:pt x="34074" y="1025"/>
                      <a:pt x="29454" y="478"/>
                    </a:cubicBezTo>
                    <a:cubicBezTo>
                      <a:pt x="26732" y="177"/>
                      <a:pt x="23990" y="0"/>
                      <a:pt x="212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3" name="Google Shape;12033;p63"/>
              <p:cNvSpPr/>
              <p:nvPr/>
            </p:nvSpPr>
            <p:spPr>
              <a:xfrm>
                <a:off x="2027550" y="3928925"/>
                <a:ext cx="1671625" cy="350250"/>
              </a:xfrm>
              <a:custGeom>
                <a:avLst/>
                <a:gdLst/>
                <a:ahLst/>
                <a:cxnLst/>
                <a:rect l="l" t="t" r="r" b="b"/>
                <a:pathLst>
                  <a:path w="66865" h="14010" extrusionOk="0">
                    <a:moveTo>
                      <a:pt x="22188" y="0"/>
                    </a:moveTo>
                    <a:cubicBezTo>
                      <a:pt x="19164" y="0"/>
                      <a:pt x="16145" y="203"/>
                      <a:pt x="13166" y="608"/>
                    </a:cubicBezTo>
                    <a:cubicBezTo>
                      <a:pt x="11130" y="882"/>
                      <a:pt x="9124" y="1307"/>
                      <a:pt x="7178" y="1824"/>
                    </a:cubicBezTo>
                    <a:cubicBezTo>
                      <a:pt x="5172" y="2402"/>
                      <a:pt x="3196" y="3070"/>
                      <a:pt x="1342" y="4043"/>
                    </a:cubicBezTo>
                    <a:cubicBezTo>
                      <a:pt x="917" y="4256"/>
                      <a:pt x="491" y="4499"/>
                      <a:pt x="126" y="4712"/>
                    </a:cubicBezTo>
                    <a:cubicBezTo>
                      <a:pt x="0" y="4813"/>
                      <a:pt x="84" y="4977"/>
                      <a:pt x="203" y="4977"/>
                    </a:cubicBezTo>
                    <a:cubicBezTo>
                      <a:pt x="227" y="4977"/>
                      <a:pt x="253" y="4970"/>
                      <a:pt x="278" y="4955"/>
                    </a:cubicBezTo>
                    <a:cubicBezTo>
                      <a:pt x="2011" y="3891"/>
                      <a:pt x="3956" y="3131"/>
                      <a:pt x="5902" y="2493"/>
                    </a:cubicBezTo>
                    <a:cubicBezTo>
                      <a:pt x="7847" y="1824"/>
                      <a:pt x="9853" y="1368"/>
                      <a:pt x="11890" y="1034"/>
                    </a:cubicBezTo>
                    <a:cubicBezTo>
                      <a:pt x="15233" y="476"/>
                      <a:pt x="18648" y="238"/>
                      <a:pt x="22052" y="238"/>
                    </a:cubicBezTo>
                    <a:cubicBezTo>
                      <a:pt x="23104" y="238"/>
                      <a:pt x="24155" y="261"/>
                      <a:pt x="25203" y="304"/>
                    </a:cubicBezTo>
                    <a:cubicBezTo>
                      <a:pt x="29762" y="517"/>
                      <a:pt x="34291" y="1216"/>
                      <a:pt x="38729" y="2219"/>
                    </a:cubicBezTo>
                    <a:cubicBezTo>
                      <a:pt x="43288" y="3283"/>
                      <a:pt x="47726" y="4712"/>
                      <a:pt x="52073" y="6505"/>
                    </a:cubicBezTo>
                    <a:cubicBezTo>
                      <a:pt x="56541" y="8359"/>
                      <a:pt x="60918" y="10578"/>
                      <a:pt x="65082" y="13040"/>
                    </a:cubicBezTo>
                    <a:cubicBezTo>
                      <a:pt x="65629" y="13344"/>
                      <a:pt x="66146" y="13678"/>
                      <a:pt x="66723" y="13952"/>
                    </a:cubicBezTo>
                    <a:cubicBezTo>
                      <a:pt x="66748" y="13993"/>
                      <a:pt x="66773" y="14010"/>
                      <a:pt x="66793" y="14010"/>
                    </a:cubicBezTo>
                    <a:cubicBezTo>
                      <a:pt x="66846" y="14010"/>
                      <a:pt x="66865" y="13889"/>
                      <a:pt x="66754" y="13800"/>
                    </a:cubicBezTo>
                    <a:cubicBezTo>
                      <a:pt x="65751" y="13070"/>
                      <a:pt x="64626" y="12432"/>
                      <a:pt x="63532" y="11824"/>
                    </a:cubicBezTo>
                    <a:cubicBezTo>
                      <a:pt x="62468" y="11216"/>
                      <a:pt x="61374" y="10608"/>
                      <a:pt x="60310" y="10031"/>
                    </a:cubicBezTo>
                    <a:cubicBezTo>
                      <a:pt x="58152" y="8906"/>
                      <a:pt x="55933" y="7842"/>
                      <a:pt x="53684" y="6900"/>
                    </a:cubicBezTo>
                    <a:cubicBezTo>
                      <a:pt x="49368" y="4985"/>
                      <a:pt x="44869" y="3465"/>
                      <a:pt x="40279" y="2280"/>
                    </a:cubicBezTo>
                    <a:cubicBezTo>
                      <a:pt x="35841" y="1155"/>
                      <a:pt x="31312" y="456"/>
                      <a:pt x="26723" y="152"/>
                    </a:cubicBezTo>
                    <a:cubicBezTo>
                      <a:pt x="25213" y="51"/>
                      <a:pt x="23700" y="0"/>
                      <a:pt x="22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4" name="Google Shape;12034;p63"/>
              <p:cNvSpPr/>
              <p:nvPr/>
            </p:nvSpPr>
            <p:spPr>
              <a:xfrm>
                <a:off x="3675875" y="1772750"/>
                <a:ext cx="359975" cy="2848450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13938" extrusionOk="0">
                    <a:moveTo>
                      <a:pt x="7963" y="789"/>
                    </a:moveTo>
                    <a:cubicBezTo>
                      <a:pt x="8109" y="789"/>
                      <a:pt x="8255" y="791"/>
                      <a:pt x="8401" y="794"/>
                    </a:cubicBezTo>
                    <a:lnTo>
                      <a:pt x="8401" y="794"/>
                    </a:lnTo>
                    <a:cubicBezTo>
                      <a:pt x="8012" y="8185"/>
                      <a:pt x="7624" y="15604"/>
                      <a:pt x="7295" y="22994"/>
                    </a:cubicBezTo>
                    <a:cubicBezTo>
                      <a:pt x="6961" y="30532"/>
                      <a:pt x="6687" y="38040"/>
                      <a:pt x="6535" y="45578"/>
                    </a:cubicBezTo>
                    <a:cubicBezTo>
                      <a:pt x="6383" y="52873"/>
                      <a:pt x="6353" y="60168"/>
                      <a:pt x="6535" y="67402"/>
                    </a:cubicBezTo>
                    <a:cubicBezTo>
                      <a:pt x="6718" y="74454"/>
                      <a:pt x="7143" y="81445"/>
                      <a:pt x="8085" y="88375"/>
                    </a:cubicBezTo>
                    <a:cubicBezTo>
                      <a:pt x="9028" y="95336"/>
                      <a:pt x="10517" y="102205"/>
                      <a:pt x="12736" y="108892"/>
                    </a:cubicBezTo>
                    <a:cubicBezTo>
                      <a:pt x="12924" y="109549"/>
                      <a:pt x="13148" y="110189"/>
                      <a:pt x="13380" y="110824"/>
                    </a:cubicBezTo>
                    <a:lnTo>
                      <a:pt x="13380" y="110824"/>
                    </a:lnTo>
                    <a:cubicBezTo>
                      <a:pt x="12760" y="110695"/>
                      <a:pt x="12132" y="110570"/>
                      <a:pt x="11520" y="110412"/>
                    </a:cubicBezTo>
                    <a:cubicBezTo>
                      <a:pt x="11064" y="110321"/>
                      <a:pt x="10608" y="110229"/>
                      <a:pt x="10092" y="110108"/>
                    </a:cubicBezTo>
                    <a:cubicBezTo>
                      <a:pt x="10005" y="110095"/>
                      <a:pt x="9928" y="110083"/>
                      <a:pt x="9851" y="110083"/>
                    </a:cubicBezTo>
                    <a:cubicBezTo>
                      <a:pt x="9739" y="110083"/>
                      <a:pt x="9628" y="110109"/>
                      <a:pt x="9484" y="110199"/>
                    </a:cubicBezTo>
                    <a:cubicBezTo>
                      <a:pt x="8785" y="110655"/>
                      <a:pt x="8085" y="111324"/>
                      <a:pt x="7447" y="111871"/>
                    </a:cubicBezTo>
                    <a:lnTo>
                      <a:pt x="6100" y="112971"/>
                    </a:lnTo>
                    <a:lnTo>
                      <a:pt x="6100" y="112971"/>
                    </a:lnTo>
                    <a:cubicBezTo>
                      <a:pt x="3305" y="98790"/>
                      <a:pt x="1695" y="84402"/>
                      <a:pt x="1064" y="69955"/>
                    </a:cubicBezTo>
                    <a:cubicBezTo>
                      <a:pt x="426" y="55426"/>
                      <a:pt x="669" y="40927"/>
                      <a:pt x="1490" y="26398"/>
                    </a:cubicBezTo>
                    <a:cubicBezTo>
                      <a:pt x="1943" y="18238"/>
                      <a:pt x="2637" y="10137"/>
                      <a:pt x="3212" y="1978"/>
                    </a:cubicBezTo>
                    <a:lnTo>
                      <a:pt x="3212" y="1978"/>
                    </a:lnTo>
                    <a:cubicBezTo>
                      <a:pt x="3252" y="2000"/>
                      <a:pt x="3297" y="2013"/>
                      <a:pt x="3343" y="2013"/>
                    </a:cubicBezTo>
                    <a:cubicBezTo>
                      <a:pt x="3394" y="2013"/>
                      <a:pt x="3447" y="1997"/>
                      <a:pt x="3496" y="1960"/>
                    </a:cubicBezTo>
                    <a:cubicBezTo>
                      <a:pt x="4164" y="1292"/>
                      <a:pt x="5167" y="1079"/>
                      <a:pt x="6049" y="927"/>
                    </a:cubicBezTo>
                    <a:cubicBezTo>
                      <a:pt x="6679" y="822"/>
                      <a:pt x="7324" y="789"/>
                      <a:pt x="7963" y="789"/>
                    </a:cubicBezTo>
                    <a:close/>
                    <a:moveTo>
                      <a:pt x="7940" y="1"/>
                    </a:moveTo>
                    <a:cubicBezTo>
                      <a:pt x="7170" y="1"/>
                      <a:pt x="6404" y="43"/>
                      <a:pt x="5654" y="197"/>
                    </a:cubicBezTo>
                    <a:cubicBezTo>
                      <a:pt x="4681" y="380"/>
                      <a:pt x="3860" y="927"/>
                      <a:pt x="3161" y="1596"/>
                    </a:cubicBezTo>
                    <a:cubicBezTo>
                      <a:pt x="3098" y="1651"/>
                      <a:pt x="3074" y="1714"/>
                      <a:pt x="3077" y="1774"/>
                    </a:cubicBezTo>
                    <a:lnTo>
                      <a:pt x="3077" y="1774"/>
                    </a:lnTo>
                    <a:cubicBezTo>
                      <a:pt x="3055" y="1797"/>
                      <a:pt x="3040" y="1828"/>
                      <a:pt x="3040" y="1869"/>
                    </a:cubicBezTo>
                    <a:cubicBezTo>
                      <a:pt x="2219" y="9255"/>
                      <a:pt x="1672" y="16611"/>
                      <a:pt x="1216" y="24028"/>
                    </a:cubicBezTo>
                    <a:cubicBezTo>
                      <a:pt x="760" y="31322"/>
                      <a:pt x="456" y="38617"/>
                      <a:pt x="304" y="45912"/>
                    </a:cubicBezTo>
                    <a:cubicBezTo>
                      <a:pt x="0" y="60472"/>
                      <a:pt x="456" y="75062"/>
                      <a:pt x="1976" y="89530"/>
                    </a:cubicBezTo>
                    <a:cubicBezTo>
                      <a:pt x="2797" y="97615"/>
                      <a:pt x="4012" y="105670"/>
                      <a:pt x="5623" y="113694"/>
                    </a:cubicBezTo>
                    <a:cubicBezTo>
                      <a:pt x="5642" y="113861"/>
                      <a:pt x="5773" y="113937"/>
                      <a:pt x="5921" y="113937"/>
                    </a:cubicBezTo>
                    <a:cubicBezTo>
                      <a:pt x="6016" y="113937"/>
                      <a:pt x="6118" y="113906"/>
                      <a:pt x="6201" y="113846"/>
                    </a:cubicBezTo>
                    <a:cubicBezTo>
                      <a:pt x="7435" y="112818"/>
                      <a:pt x="8726" y="111790"/>
                      <a:pt x="9964" y="110761"/>
                    </a:cubicBezTo>
                    <a:lnTo>
                      <a:pt x="9964" y="110761"/>
                    </a:lnTo>
                    <a:cubicBezTo>
                      <a:pt x="11263" y="111047"/>
                      <a:pt x="12562" y="111309"/>
                      <a:pt x="13861" y="111597"/>
                    </a:cubicBezTo>
                    <a:cubicBezTo>
                      <a:pt x="13878" y="111599"/>
                      <a:pt x="13896" y="111600"/>
                      <a:pt x="13915" y="111600"/>
                    </a:cubicBezTo>
                    <a:cubicBezTo>
                      <a:pt x="14146" y="111600"/>
                      <a:pt x="14399" y="111425"/>
                      <a:pt x="14286" y="111172"/>
                    </a:cubicBezTo>
                    <a:cubicBezTo>
                      <a:pt x="11885" y="104606"/>
                      <a:pt x="10244" y="97798"/>
                      <a:pt x="9180" y="90898"/>
                    </a:cubicBezTo>
                    <a:cubicBezTo>
                      <a:pt x="8085" y="83907"/>
                      <a:pt x="7599" y="76885"/>
                      <a:pt x="7326" y="69803"/>
                    </a:cubicBezTo>
                    <a:cubicBezTo>
                      <a:pt x="7113" y="62600"/>
                      <a:pt x="7143" y="55335"/>
                      <a:pt x="7265" y="48101"/>
                    </a:cubicBezTo>
                    <a:cubicBezTo>
                      <a:pt x="7356" y="40624"/>
                      <a:pt x="7629" y="33146"/>
                      <a:pt x="7933" y="25669"/>
                    </a:cubicBezTo>
                    <a:cubicBezTo>
                      <a:pt x="8237" y="18161"/>
                      <a:pt x="8633" y="10684"/>
                      <a:pt x="9028" y="3207"/>
                    </a:cubicBezTo>
                    <a:cubicBezTo>
                      <a:pt x="9088" y="2264"/>
                      <a:pt x="9149" y="1352"/>
                      <a:pt x="9180" y="380"/>
                    </a:cubicBezTo>
                    <a:cubicBezTo>
                      <a:pt x="9180" y="197"/>
                      <a:pt x="8997" y="15"/>
                      <a:pt x="8815" y="15"/>
                    </a:cubicBezTo>
                    <a:cubicBezTo>
                      <a:pt x="8523" y="7"/>
                      <a:pt x="8231" y="1"/>
                      <a:pt x="7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5" name="Google Shape;12035;p63"/>
              <p:cNvSpPr/>
              <p:nvPr/>
            </p:nvSpPr>
            <p:spPr>
              <a:xfrm>
                <a:off x="3736650" y="1818475"/>
                <a:ext cx="41825" cy="528000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21120" extrusionOk="0">
                    <a:moveTo>
                      <a:pt x="1590" y="0"/>
                    </a:moveTo>
                    <a:cubicBezTo>
                      <a:pt x="1561" y="0"/>
                      <a:pt x="1533" y="15"/>
                      <a:pt x="1521" y="40"/>
                    </a:cubicBezTo>
                    <a:cubicBezTo>
                      <a:pt x="1399" y="678"/>
                      <a:pt x="1399" y="1378"/>
                      <a:pt x="1338" y="2046"/>
                    </a:cubicBezTo>
                    <a:cubicBezTo>
                      <a:pt x="1277" y="2745"/>
                      <a:pt x="1217" y="3475"/>
                      <a:pt x="1186" y="4144"/>
                    </a:cubicBezTo>
                    <a:cubicBezTo>
                      <a:pt x="1065" y="5511"/>
                      <a:pt x="973" y="6849"/>
                      <a:pt x="882" y="8217"/>
                    </a:cubicBezTo>
                    <a:cubicBezTo>
                      <a:pt x="670" y="10952"/>
                      <a:pt x="457" y="13688"/>
                      <a:pt x="274" y="16454"/>
                    </a:cubicBezTo>
                    <a:cubicBezTo>
                      <a:pt x="153" y="18004"/>
                      <a:pt x="1" y="19524"/>
                      <a:pt x="1" y="21074"/>
                    </a:cubicBezTo>
                    <a:cubicBezTo>
                      <a:pt x="1" y="21104"/>
                      <a:pt x="16" y="21119"/>
                      <a:pt x="31" y="21119"/>
                    </a:cubicBezTo>
                    <a:cubicBezTo>
                      <a:pt x="46" y="21119"/>
                      <a:pt x="62" y="21104"/>
                      <a:pt x="62" y="21074"/>
                    </a:cubicBezTo>
                    <a:cubicBezTo>
                      <a:pt x="274" y="19736"/>
                      <a:pt x="335" y="18369"/>
                      <a:pt x="457" y="16970"/>
                    </a:cubicBezTo>
                    <a:cubicBezTo>
                      <a:pt x="578" y="15603"/>
                      <a:pt x="639" y="14235"/>
                      <a:pt x="761" y="12867"/>
                    </a:cubicBezTo>
                    <a:cubicBezTo>
                      <a:pt x="943" y="10192"/>
                      <a:pt x="1186" y="7457"/>
                      <a:pt x="1369" y="4751"/>
                    </a:cubicBezTo>
                    <a:cubicBezTo>
                      <a:pt x="1399" y="3992"/>
                      <a:pt x="1490" y="3232"/>
                      <a:pt x="1521" y="2472"/>
                    </a:cubicBezTo>
                    <a:cubicBezTo>
                      <a:pt x="1581" y="1682"/>
                      <a:pt x="1673" y="861"/>
                      <a:pt x="1673" y="101"/>
                    </a:cubicBezTo>
                    <a:cubicBezTo>
                      <a:pt x="1673" y="30"/>
                      <a:pt x="1631" y="0"/>
                      <a:pt x="1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6" name="Google Shape;12036;p63"/>
              <p:cNvSpPr/>
              <p:nvPr/>
            </p:nvSpPr>
            <p:spPr>
              <a:xfrm>
                <a:off x="3715375" y="2391925"/>
                <a:ext cx="21625" cy="9933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9733" extrusionOk="0">
                    <a:moveTo>
                      <a:pt x="829" y="0"/>
                    </a:moveTo>
                    <a:cubicBezTo>
                      <a:pt x="797" y="0"/>
                      <a:pt x="748" y="15"/>
                      <a:pt x="730" y="51"/>
                    </a:cubicBezTo>
                    <a:cubicBezTo>
                      <a:pt x="365" y="5188"/>
                      <a:pt x="153" y="10325"/>
                      <a:pt x="92" y="15431"/>
                    </a:cubicBezTo>
                    <a:cubicBezTo>
                      <a:pt x="1" y="20659"/>
                      <a:pt x="1" y="25887"/>
                      <a:pt x="62" y="31085"/>
                    </a:cubicBezTo>
                    <a:cubicBezTo>
                      <a:pt x="92" y="33942"/>
                      <a:pt x="62" y="36829"/>
                      <a:pt x="153" y="39687"/>
                    </a:cubicBezTo>
                    <a:cubicBezTo>
                      <a:pt x="153" y="39717"/>
                      <a:pt x="183" y="39732"/>
                      <a:pt x="214" y="39732"/>
                    </a:cubicBezTo>
                    <a:cubicBezTo>
                      <a:pt x="244" y="39732"/>
                      <a:pt x="274" y="39717"/>
                      <a:pt x="274" y="39687"/>
                    </a:cubicBezTo>
                    <a:cubicBezTo>
                      <a:pt x="305" y="37133"/>
                      <a:pt x="274" y="34580"/>
                      <a:pt x="244" y="32057"/>
                    </a:cubicBezTo>
                    <a:cubicBezTo>
                      <a:pt x="214" y="29474"/>
                      <a:pt x="214" y="26829"/>
                      <a:pt x="214" y="24246"/>
                    </a:cubicBezTo>
                    <a:cubicBezTo>
                      <a:pt x="214" y="19048"/>
                      <a:pt x="274" y="13820"/>
                      <a:pt x="426" y="8592"/>
                    </a:cubicBezTo>
                    <a:cubicBezTo>
                      <a:pt x="548" y="5765"/>
                      <a:pt x="669" y="2878"/>
                      <a:pt x="852" y="20"/>
                    </a:cubicBezTo>
                    <a:cubicBezTo>
                      <a:pt x="864" y="8"/>
                      <a:pt x="851" y="0"/>
                      <a:pt x="8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7" name="Google Shape;12037;p63"/>
              <p:cNvSpPr/>
              <p:nvPr/>
            </p:nvSpPr>
            <p:spPr>
              <a:xfrm>
                <a:off x="3718425" y="3428800"/>
                <a:ext cx="6550" cy="100550"/>
              </a:xfrm>
              <a:custGeom>
                <a:avLst/>
                <a:gdLst/>
                <a:ahLst/>
                <a:cxnLst/>
                <a:rect l="l" t="t" r="r" b="b"/>
                <a:pathLst>
                  <a:path w="262" h="4022" extrusionOk="0">
                    <a:moveTo>
                      <a:pt x="85" y="1"/>
                    </a:moveTo>
                    <a:cubicBezTo>
                      <a:pt x="57" y="1"/>
                      <a:pt x="31" y="23"/>
                      <a:pt x="31" y="66"/>
                    </a:cubicBezTo>
                    <a:cubicBezTo>
                      <a:pt x="0" y="704"/>
                      <a:pt x="0" y="1403"/>
                      <a:pt x="0" y="2041"/>
                    </a:cubicBezTo>
                    <a:cubicBezTo>
                      <a:pt x="0" y="2680"/>
                      <a:pt x="0" y="3348"/>
                      <a:pt x="122" y="3987"/>
                    </a:cubicBezTo>
                    <a:cubicBezTo>
                      <a:pt x="122" y="4012"/>
                      <a:pt x="149" y="4022"/>
                      <a:pt x="178" y="4022"/>
                    </a:cubicBezTo>
                    <a:cubicBezTo>
                      <a:pt x="218" y="4022"/>
                      <a:pt x="261" y="4004"/>
                      <a:pt x="243" y="3987"/>
                    </a:cubicBezTo>
                    <a:cubicBezTo>
                      <a:pt x="243" y="3348"/>
                      <a:pt x="152" y="2680"/>
                      <a:pt x="122" y="2041"/>
                    </a:cubicBezTo>
                    <a:cubicBezTo>
                      <a:pt x="122" y="1403"/>
                      <a:pt x="122" y="765"/>
                      <a:pt x="152" y="96"/>
                    </a:cubicBezTo>
                    <a:cubicBezTo>
                      <a:pt x="152" y="31"/>
                      <a:pt x="117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8" name="Google Shape;12038;p63"/>
              <p:cNvSpPr/>
              <p:nvPr/>
            </p:nvSpPr>
            <p:spPr>
              <a:xfrm>
                <a:off x="3719800" y="3588750"/>
                <a:ext cx="113075" cy="950300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38012" extrusionOk="0">
                    <a:moveTo>
                      <a:pt x="75" y="0"/>
                    </a:moveTo>
                    <a:cubicBezTo>
                      <a:pt x="38" y="0"/>
                      <a:pt x="1" y="15"/>
                      <a:pt x="37" y="51"/>
                    </a:cubicBezTo>
                    <a:cubicBezTo>
                      <a:pt x="249" y="5036"/>
                      <a:pt x="644" y="10021"/>
                      <a:pt x="1131" y="14975"/>
                    </a:cubicBezTo>
                    <a:cubicBezTo>
                      <a:pt x="1617" y="19899"/>
                      <a:pt x="2225" y="24793"/>
                      <a:pt x="2955" y="29656"/>
                    </a:cubicBezTo>
                    <a:cubicBezTo>
                      <a:pt x="3137" y="31054"/>
                      <a:pt x="3380" y="32422"/>
                      <a:pt x="3593" y="33790"/>
                    </a:cubicBezTo>
                    <a:cubicBezTo>
                      <a:pt x="3836" y="35158"/>
                      <a:pt x="4018" y="36556"/>
                      <a:pt x="4292" y="37924"/>
                    </a:cubicBezTo>
                    <a:cubicBezTo>
                      <a:pt x="4304" y="37985"/>
                      <a:pt x="4346" y="38012"/>
                      <a:pt x="4390" y="38012"/>
                    </a:cubicBezTo>
                    <a:cubicBezTo>
                      <a:pt x="4454" y="38012"/>
                      <a:pt x="4523" y="37954"/>
                      <a:pt x="4505" y="37863"/>
                    </a:cubicBezTo>
                    <a:cubicBezTo>
                      <a:pt x="4322" y="36647"/>
                      <a:pt x="4049" y="35431"/>
                      <a:pt x="3836" y="34185"/>
                    </a:cubicBezTo>
                    <a:cubicBezTo>
                      <a:pt x="3623" y="32969"/>
                      <a:pt x="3410" y="31693"/>
                      <a:pt x="3228" y="30477"/>
                    </a:cubicBezTo>
                    <a:cubicBezTo>
                      <a:pt x="2833" y="28015"/>
                      <a:pt x="2499" y="25583"/>
                      <a:pt x="2195" y="23121"/>
                    </a:cubicBezTo>
                    <a:cubicBezTo>
                      <a:pt x="1587" y="18227"/>
                      <a:pt x="1040" y="13273"/>
                      <a:pt x="675" y="8349"/>
                    </a:cubicBezTo>
                    <a:cubicBezTo>
                      <a:pt x="432" y="5552"/>
                      <a:pt x="280" y="2786"/>
                      <a:pt x="128" y="20"/>
                    </a:cubicBezTo>
                    <a:cubicBezTo>
                      <a:pt x="128" y="8"/>
                      <a:pt x="102" y="0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39" name="Google Shape;12039;p63"/>
              <p:cNvSpPr/>
              <p:nvPr/>
            </p:nvSpPr>
            <p:spPr>
              <a:xfrm>
                <a:off x="3810100" y="4475075"/>
                <a:ext cx="207725" cy="76775"/>
              </a:xfrm>
              <a:custGeom>
                <a:avLst/>
                <a:gdLst/>
                <a:ahLst/>
                <a:cxnLst/>
                <a:rect l="l" t="t" r="r" b="b"/>
                <a:pathLst>
                  <a:path w="8309" h="3071" extrusionOk="0">
                    <a:moveTo>
                      <a:pt x="3509" y="1"/>
                    </a:moveTo>
                    <a:cubicBezTo>
                      <a:pt x="3373" y="1"/>
                      <a:pt x="3268" y="60"/>
                      <a:pt x="3142" y="161"/>
                    </a:cubicBezTo>
                    <a:cubicBezTo>
                      <a:pt x="2990" y="282"/>
                      <a:pt x="2838" y="434"/>
                      <a:pt x="2686" y="525"/>
                    </a:cubicBezTo>
                    <a:cubicBezTo>
                      <a:pt x="2382" y="769"/>
                      <a:pt x="2109" y="981"/>
                      <a:pt x="1805" y="1225"/>
                    </a:cubicBezTo>
                    <a:cubicBezTo>
                      <a:pt x="1501" y="1468"/>
                      <a:pt x="1227" y="1680"/>
                      <a:pt x="923" y="1954"/>
                    </a:cubicBezTo>
                    <a:cubicBezTo>
                      <a:pt x="619" y="2167"/>
                      <a:pt x="285" y="2440"/>
                      <a:pt x="102" y="2744"/>
                    </a:cubicBezTo>
                    <a:cubicBezTo>
                      <a:pt x="1" y="2897"/>
                      <a:pt x="154" y="3070"/>
                      <a:pt x="331" y="3070"/>
                    </a:cubicBezTo>
                    <a:cubicBezTo>
                      <a:pt x="366" y="3070"/>
                      <a:pt x="402" y="3063"/>
                      <a:pt x="437" y="3048"/>
                    </a:cubicBezTo>
                    <a:cubicBezTo>
                      <a:pt x="741" y="2927"/>
                      <a:pt x="1014" y="2683"/>
                      <a:pt x="1227" y="2440"/>
                    </a:cubicBezTo>
                    <a:cubicBezTo>
                      <a:pt x="1501" y="2228"/>
                      <a:pt x="1774" y="1984"/>
                      <a:pt x="2078" y="1772"/>
                    </a:cubicBezTo>
                    <a:cubicBezTo>
                      <a:pt x="2552" y="1353"/>
                      <a:pt x="3052" y="961"/>
                      <a:pt x="3577" y="570"/>
                    </a:cubicBezTo>
                    <a:lnTo>
                      <a:pt x="3577" y="570"/>
                    </a:lnTo>
                    <a:cubicBezTo>
                      <a:pt x="3614" y="571"/>
                      <a:pt x="3652" y="571"/>
                      <a:pt x="3689" y="571"/>
                    </a:cubicBezTo>
                    <a:cubicBezTo>
                      <a:pt x="3780" y="571"/>
                      <a:pt x="3871" y="571"/>
                      <a:pt x="3963" y="586"/>
                    </a:cubicBezTo>
                    <a:lnTo>
                      <a:pt x="4540" y="708"/>
                    </a:lnTo>
                    <a:cubicBezTo>
                      <a:pt x="4935" y="769"/>
                      <a:pt x="5330" y="890"/>
                      <a:pt x="5726" y="951"/>
                    </a:cubicBezTo>
                    <a:cubicBezTo>
                      <a:pt x="6090" y="1042"/>
                      <a:pt x="6516" y="1164"/>
                      <a:pt x="6911" y="1225"/>
                    </a:cubicBezTo>
                    <a:cubicBezTo>
                      <a:pt x="7276" y="1316"/>
                      <a:pt x="7671" y="1468"/>
                      <a:pt x="8036" y="1498"/>
                    </a:cubicBezTo>
                    <a:cubicBezTo>
                      <a:pt x="8047" y="1499"/>
                      <a:pt x="8057" y="1500"/>
                      <a:pt x="8067" y="1500"/>
                    </a:cubicBezTo>
                    <a:cubicBezTo>
                      <a:pt x="8309" y="1500"/>
                      <a:pt x="8300" y="1160"/>
                      <a:pt x="8066" y="1073"/>
                    </a:cubicBezTo>
                    <a:cubicBezTo>
                      <a:pt x="7884" y="1012"/>
                      <a:pt x="7671" y="1012"/>
                      <a:pt x="7458" y="951"/>
                    </a:cubicBezTo>
                    <a:cubicBezTo>
                      <a:pt x="7276" y="921"/>
                      <a:pt x="7093" y="890"/>
                      <a:pt x="6941" y="829"/>
                    </a:cubicBezTo>
                    <a:cubicBezTo>
                      <a:pt x="6546" y="769"/>
                      <a:pt x="6182" y="647"/>
                      <a:pt x="5786" y="586"/>
                    </a:cubicBezTo>
                    <a:cubicBezTo>
                      <a:pt x="5422" y="495"/>
                      <a:pt x="5087" y="434"/>
                      <a:pt x="4692" y="343"/>
                    </a:cubicBezTo>
                    <a:cubicBezTo>
                      <a:pt x="4510" y="313"/>
                      <a:pt x="4327" y="282"/>
                      <a:pt x="4175" y="221"/>
                    </a:cubicBezTo>
                    <a:cubicBezTo>
                      <a:pt x="4084" y="191"/>
                      <a:pt x="3963" y="191"/>
                      <a:pt x="3902" y="161"/>
                    </a:cubicBezTo>
                    <a:cubicBezTo>
                      <a:pt x="3780" y="130"/>
                      <a:pt x="3719" y="39"/>
                      <a:pt x="3598" y="9"/>
                    </a:cubicBezTo>
                    <a:cubicBezTo>
                      <a:pt x="3567" y="3"/>
                      <a:pt x="3537" y="1"/>
                      <a:pt x="35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0" name="Google Shape;12040;p63"/>
              <p:cNvSpPr/>
              <p:nvPr/>
            </p:nvSpPr>
            <p:spPr>
              <a:xfrm>
                <a:off x="3852925" y="3929500"/>
                <a:ext cx="100750" cy="498350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19934" extrusionOk="0">
                    <a:moveTo>
                      <a:pt x="61" y="0"/>
                    </a:moveTo>
                    <a:cubicBezTo>
                      <a:pt x="23" y="0"/>
                      <a:pt x="0" y="23"/>
                      <a:pt x="31" y="68"/>
                    </a:cubicBezTo>
                    <a:cubicBezTo>
                      <a:pt x="517" y="5266"/>
                      <a:pt x="1399" y="10433"/>
                      <a:pt x="2645" y="15540"/>
                    </a:cubicBezTo>
                    <a:cubicBezTo>
                      <a:pt x="2827" y="16239"/>
                      <a:pt x="2979" y="16938"/>
                      <a:pt x="3222" y="17667"/>
                    </a:cubicBezTo>
                    <a:cubicBezTo>
                      <a:pt x="3405" y="18367"/>
                      <a:pt x="3587" y="19126"/>
                      <a:pt x="3830" y="19856"/>
                    </a:cubicBezTo>
                    <a:cubicBezTo>
                      <a:pt x="3844" y="19909"/>
                      <a:pt x="3886" y="19933"/>
                      <a:pt x="3927" y="19933"/>
                    </a:cubicBezTo>
                    <a:cubicBezTo>
                      <a:pt x="3980" y="19933"/>
                      <a:pt x="4030" y="19894"/>
                      <a:pt x="4013" y="19826"/>
                    </a:cubicBezTo>
                    <a:lnTo>
                      <a:pt x="3435" y="17880"/>
                    </a:lnTo>
                    <a:cubicBezTo>
                      <a:pt x="3283" y="17272"/>
                      <a:pt x="3101" y="16634"/>
                      <a:pt x="2949" y="16026"/>
                    </a:cubicBezTo>
                    <a:cubicBezTo>
                      <a:pt x="2645" y="14780"/>
                      <a:pt x="2341" y="13503"/>
                      <a:pt x="2067" y="12227"/>
                    </a:cubicBezTo>
                    <a:cubicBezTo>
                      <a:pt x="1490" y="9673"/>
                      <a:pt x="1034" y="7090"/>
                      <a:pt x="699" y="4506"/>
                    </a:cubicBezTo>
                    <a:cubicBezTo>
                      <a:pt x="517" y="3017"/>
                      <a:pt x="335" y="1558"/>
                      <a:pt x="183" y="68"/>
                    </a:cubicBezTo>
                    <a:cubicBezTo>
                      <a:pt x="152" y="23"/>
                      <a:pt x="99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1" name="Google Shape;12041;p63"/>
              <p:cNvSpPr/>
              <p:nvPr/>
            </p:nvSpPr>
            <p:spPr>
              <a:xfrm>
                <a:off x="3954750" y="4448675"/>
                <a:ext cx="11425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1055" extrusionOk="0">
                    <a:moveTo>
                      <a:pt x="0" y="1"/>
                    </a:moveTo>
                    <a:lnTo>
                      <a:pt x="0" y="92"/>
                    </a:lnTo>
                    <a:cubicBezTo>
                      <a:pt x="92" y="244"/>
                      <a:pt x="122" y="396"/>
                      <a:pt x="152" y="548"/>
                    </a:cubicBezTo>
                    <a:cubicBezTo>
                      <a:pt x="152" y="609"/>
                      <a:pt x="213" y="700"/>
                      <a:pt x="213" y="761"/>
                    </a:cubicBezTo>
                    <a:cubicBezTo>
                      <a:pt x="213" y="852"/>
                      <a:pt x="213" y="943"/>
                      <a:pt x="274" y="1034"/>
                    </a:cubicBezTo>
                    <a:cubicBezTo>
                      <a:pt x="287" y="1047"/>
                      <a:pt x="310" y="1054"/>
                      <a:pt x="334" y="1054"/>
                    </a:cubicBezTo>
                    <a:cubicBezTo>
                      <a:pt x="369" y="1054"/>
                      <a:pt x="408" y="1040"/>
                      <a:pt x="426" y="1004"/>
                    </a:cubicBezTo>
                    <a:cubicBezTo>
                      <a:pt x="456" y="913"/>
                      <a:pt x="426" y="791"/>
                      <a:pt x="426" y="730"/>
                    </a:cubicBezTo>
                    <a:cubicBezTo>
                      <a:pt x="426" y="639"/>
                      <a:pt x="396" y="578"/>
                      <a:pt x="365" y="487"/>
                    </a:cubicBezTo>
                    <a:cubicBezTo>
                      <a:pt x="304" y="335"/>
                      <a:pt x="244" y="183"/>
                      <a:pt x="122" y="31"/>
                    </a:cubicBezTo>
                    <a:cubicBezTo>
                      <a:pt x="92" y="1"/>
                      <a:pt x="6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2" name="Google Shape;12042;p63"/>
              <p:cNvSpPr/>
              <p:nvPr/>
            </p:nvSpPr>
            <p:spPr>
              <a:xfrm>
                <a:off x="3828600" y="3643950"/>
                <a:ext cx="19775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9226" extrusionOk="0">
                    <a:moveTo>
                      <a:pt x="80" y="1"/>
                    </a:moveTo>
                    <a:cubicBezTo>
                      <a:pt x="39" y="1"/>
                      <a:pt x="1" y="31"/>
                      <a:pt x="1" y="92"/>
                    </a:cubicBezTo>
                    <a:cubicBezTo>
                      <a:pt x="92" y="1612"/>
                      <a:pt x="153" y="3132"/>
                      <a:pt x="274" y="4651"/>
                    </a:cubicBezTo>
                    <a:cubicBezTo>
                      <a:pt x="305" y="5411"/>
                      <a:pt x="396" y="6171"/>
                      <a:pt x="426" y="6931"/>
                    </a:cubicBezTo>
                    <a:cubicBezTo>
                      <a:pt x="457" y="7296"/>
                      <a:pt x="487" y="7691"/>
                      <a:pt x="487" y="8056"/>
                    </a:cubicBezTo>
                    <a:cubicBezTo>
                      <a:pt x="548" y="8421"/>
                      <a:pt x="548" y="8816"/>
                      <a:pt x="609" y="9180"/>
                    </a:cubicBezTo>
                    <a:cubicBezTo>
                      <a:pt x="624" y="9211"/>
                      <a:pt x="654" y="9226"/>
                      <a:pt x="685" y="9226"/>
                    </a:cubicBezTo>
                    <a:cubicBezTo>
                      <a:pt x="715" y="9226"/>
                      <a:pt x="745" y="9211"/>
                      <a:pt x="761" y="9180"/>
                    </a:cubicBezTo>
                    <a:cubicBezTo>
                      <a:pt x="791" y="8785"/>
                      <a:pt x="730" y="8421"/>
                      <a:pt x="669" y="8025"/>
                    </a:cubicBezTo>
                    <a:cubicBezTo>
                      <a:pt x="639" y="7661"/>
                      <a:pt x="609" y="7265"/>
                      <a:pt x="609" y="6901"/>
                    </a:cubicBezTo>
                    <a:cubicBezTo>
                      <a:pt x="548" y="6141"/>
                      <a:pt x="487" y="5381"/>
                      <a:pt x="457" y="4621"/>
                    </a:cubicBezTo>
                    <a:cubicBezTo>
                      <a:pt x="335" y="3101"/>
                      <a:pt x="274" y="1612"/>
                      <a:pt x="183" y="92"/>
                    </a:cubicBezTo>
                    <a:cubicBezTo>
                      <a:pt x="168" y="31"/>
                      <a:pt x="122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3" name="Google Shape;12043;p63"/>
              <p:cNvSpPr/>
              <p:nvPr/>
            </p:nvSpPr>
            <p:spPr>
              <a:xfrm>
                <a:off x="3809600" y="2780425"/>
                <a:ext cx="11850" cy="77882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1153" extrusionOk="0">
                    <a:moveTo>
                      <a:pt x="397" y="1"/>
                    </a:moveTo>
                    <a:cubicBezTo>
                      <a:pt x="366" y="1"/>
                      <a:pt x="335" y="16"/>
                      <a:pt x="335" y="43"/>
                    </a:cubicBezTo>
                    <a:cubicBezTo>
                      <a:pt x="244" y="4055"/>
                      <a:pt x="122" y="8037"/>
                      <a:pt x="92" y="12019"/>
                    </a:cubicBezTo>
                    <a:cubicBezTo>
                      <a:pt x="1" y="16153"/>
                      <a:pt x="1" y="20317"/>
                      <a:pt x="92" y="24451"/>
                    </a:cubicBezTo>
                    <a:cubicBezTo>
                      <a:pt x="122" y="25575"/>
                      <a:pt x="122" y="26669"/>
                      <a:pt x="153" y="27825"/>
                    </a:cubicBezTo>
                    <a:cubicBezTo>
                      <a:pt x="183" y="28919"/>
                      <a:pt x="244" y="29983"/>
                      <a:pt x="335" y="31107"/>
                    </a:cubicBezTo>
                    <a:cubicBezTo>
                      <a:pt x="335" y="31138"/>
                      <a:pt x="366" y="31153"/>
                      <a:pt x="396" y="31153"/>
                    </a:cubicBezTo>
                    <a:cubicBezTo>
                      <a:pt x="426" y="31153"/>
                      <a:pt x="457" y="31138"/>
                      <a:pt x="457" y="31107"/>
                    </a:cubicBezTo>
                    <a:cubicBezTo>
                      <a:pt x="457" y="30104"/>
                      <a:pt x="426" y="29162"/>
                      <a:pt x="396" y="28189"/>
                    </a:cubicBezTo>
                    <a:cubicBezTo>
                      <a:pt x="335" y="27217"/>
                      <a:pt x="305" y="26183"/>
                      <a:pt x="305" y="25210"/>
                    </a:cubicBezTo>
                    <a:cubicBezTo>
                      <a:pt x="274" y="23144"/>
                      <a:pt x="244" y="21137"/>
                      <a:pt x="244" y="19071"/>
                    </a:cubicBezTo>
                    <a:cubicBezTo>
                      <a:pt x="244" y="14937"/>
                      <a:pt x="274" y="10803"/>
                      <a:pt x="335" y="6700"/>
                    </a:cubicBezTo>
                    <a:lnTo>
                      <a:pt x="457" y="73"/>
                    </a:lnTo>
                    <a:cubicBezTo>
                      <a:pt x="473" y="23"/>
                      <a:pt x="435" y="1"/>
                      <a:pt x="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4" name="Google Shape;12044;p63"/>
              <p:cNvSpPr/>
              <p:nvPr/>
            </p:nvSpPr>
            <p:spPr>
              <a:xfrm>
                <a:off x="3817975" y="1810925"/>
                <a:ext cx="48650" cy="919475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36779" extrusionOk="0">
                    <a:moveTo>
                      <a:pt x="1869" y="0"/>
                    </a:moveTo>
                    <a:cubicBezTo>
                      <a:pt x="1832" y="0"/>
                      <a:pt x="1794" y="23"/>
                      <a:pt x="1794" y="69"/>
                    </a:cubicBezTo>
                    <a:cubicBezTo>
                      <a:pt x="1459" y="4780"/>
                      <a:pt x="1186" y="9491"/>
                      <a:pt x="912" y="14263"/>
                    </a:cubicBezTo>
                    <a:cubicBezTo>
                      <a:pt x="669" y="19157"/>
                      <a:pt x="426" y="24081"/>
                      <a:pt x="243" y="29005"/>
                    </a:cubicBezTo>
                    <a:cubicBezTo>
                      <a:pt x="122" y="31589"/>
                      <a:pt x="61" y="34172"/>
                      <a:pt x="0" y="36756"/>
                    </a:cubicBezTo>
                    <a:cubicBezTo>
                      <a:pt x="0" y="36771"/>
                      <a:pt x="23" y="36779"/>
                      <a:pt x="46" y="36779"/>
                    </a:cubicBezTo>
                    <a:cubicBezTo>
                      <a:pt x="69" y="36779"/>
                      <a:pt x="91" y="36771"/>
                      <a:pt x="91" y="36756"/>
                    </a:cubicBezTo>
                    <a:cubicBezTo>
                      <a:pt x="335" y="32045"/>
                      <a:pt x="456" y="27333"/>
                      <a:pt x="699" y="22653"/>
                    </a:cubicBezTo>
                    <a:cubicBezTo>
                      <a:pt x="912" y="17698"/>
                      <a:pt x="1186" y="12804"/>
                      <a:pt x="1459" y="7880"/>
                    </a:cubicBezTo>
                    <a:cubicBezTo>
                      <a:pt x="1611" y="5297"/>
                      <a:pt x="1763" y="2652"/>
                      <a:pt x="1945" y="69"/>
                    </a:cubicBezTo>
                    <a:cubicBezTo>
                      <a:pt x="1945" y="23"/>
                      <a:pt x="1907" y="0"/>
                      <a:pt x="18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5" name="Google Shape;12045;p63"/>
              <p:cNvSpPr/>
              <p:nvPr/>
            </p:nvSpPr>
            <p:spPr>
              <a:xfrm>
                <a:off x="3785300" y="1816225"/>
                <a:ext cx="15975" cy="1354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5419" extrusionOk="0">
                    <a:moveTo>
                      <a:pt x="536" y="1"/>
                    </a:moveTo>
                    <a:cubicBezTo>
                      <a:pt x="494" y="1"/>
                      <a:pt x="456" y="24"/>
                      <a:pt x="456" y="69"/>
                    </a:cubicBezTo>
                    <a:cubicBezTo>
                      <a:pt x="304" y="1802"/>
                      <a:pt x="152" y="3595"/>
                      <a:pt x="0" y="5328"/>
                    </a:cubicBezTo>
                    <a:cubicBezTo>
                      <a:pt x="0" y="5389"/>
                      <a:pt x="38" y="5419"/>
                      <a:pt x="80" y="5419"/>
                    </a:cubicBezTo>
                    <a:cubicBezTo>
                      <a:pt x="122" y="5419"/>
                      <a:pt x="167" y="5389"/>
                      <a:pt x="183" y="5328"/>
                    </a:cubicBezTo>
                    <a:cubicBezTo>
                      <a:pt x="335" y="3595"/>
                      <a:pt x="486" y="1802"/>
                      <a:pt x="638" y="69"/>
                    </a:cubicBezTo>
                    <a:cubicBezTo>
                      <a:pt x="623" y="24"/>
                      <a:pt x="578" y="1"/>
                      <a:pt x="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6" name="Google Shape;12046;p63"/>
              <p:cNvSpPr/>
              <p:nvPr/>
            </p:nvSpPr>
            <p:spPr>
              <a:xfrm>
                <a:off x="3816450" y="1828400"/>
                <a:ext cx="762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642" extrusionOk="0">
                    <a:moveTo>
                      <a:pt x="240" y="0"/>
                    </a:moveTo>
                    <a:cubicBezTo>
                      <a:pt x="206" y="0"/>
                      <a:pt x="168" y="23"/>
                      <a:pt x="152" y="69"/>
                    </a:cubicBezTo>
                    <a:cubicBezTo>
                      <a:pt x="122" y="312"/>
                      <a:pt x="122" y="585"/>
                      <a:pt x="61" y="859"/>
                    </a:cubicBezTo>
                    <a:cubicBezTo>
                      <a:pt x="61" y="981"/>
                      <a:pt x="31" y="1133"/>
                      <a:pt x="31" y="1224"/>
                    </a:cubicBezTo>
                    <a:cubicBezTo>
                      <a:pt x="31" y="1345"/>
                      <a:pt x="0" y="1497"/>
                      <a:pt x="31" y="1619"/>
                    </a:cubicBezTo>
                    <a:cubicBezTo>
                      <a:pt x="31" y="1634"/>
                      <a:pt x="38" y="1642"/>
                      <a:pt x="54" y="1642"/>
                    </a:cubicBezTo>
                    <a:cubicBezTo>
                      <a:pt x="69" y="1642"/>
                      <a:pt x="92" y="1634"/>
                      <a:pt x="122" y="1619"/>
                    </a:cubicBezTo>
                    <a:cubicBezTo>
                      <a:pt x="183" y="1558"/>
                      <a:pt x="183" y="1406"/>
                      <a:pt x="183" y="1285"/>
                    </a:cubicBezTo>
                    <a:cubicBezTo>
                      <a:pt x="183" y="1133"/>
                      <a:pt x="213" y="1011"/>
                      <a:pt x="213" y="859"/>
                    </a:cubicBezTo>
                    <a:cubicBezTo>
                      <a:pt x="274" y="585"/>
                      <a:pt x="274" y="312"/>
                      <a:pt x="304" y="69"/>
                    </a:cubicBezTo>
                    <a:cubicBezTo>
                      <a:pt x="304" y="23"/>
                      <a:pt x="274" y="0"/>
                      <a:pt x="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7" name="Google Shape;12047;p63"/>
              <p:cNvSpPr/>
              <p:nvPr/>
            </p:nvSpPr>
            <p:spPr>
              <a:xfrm>
                <a:off x="3832400" y="1812625"/>
                <a:ext cx="1180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3683" extrusionOk="0">
                    <a:moveTo>
                      <a:pt x="430" y="1"/>
                    </a:moveTo>
                    <a:cubicBezTo>
                      <a:pt x="403" y="1"/>
                      <a:pt x="365" y="31"/>
                      <a:pt x="335" y="92"/>
                    </a:cubicBezTo>
                    <a:cubicBezTo>
                      <a:pt x="274" y="669"/>
                      <a:pt x="244" y="1277"/>
                      <a:pt x="153" y="1824"/>
                    </a:cubicBezTo>
                    <a:cubicBezTo>
                      <a:pt x="122" y="2402"/>
                      <a:pt x="1" y="3010"/>
                      <a:pt x="1" y="3587"/>
                    </a:cubicBezTo>
                    <a:cubicBezTo>
                      <a:pt x="1" y="3652"/>
                      <a:pt x="44" y="3683"/>
                      <a:pt x="90" y="3683"/>
                    </a:cubicBezTo>
                    <a:cubicBezTo>
                      <a:pt x="129" y="3683"/>
                      <a:pt x="169" y="3660"/>
                      <a:pt x="183" y="3618"/>
                    </a:cubicBezTo>
                    <a:cubicBezTo>
                      <a:pt x="274" y="3040"/>
                      <a:pt x="274" y="2463"/>
                      <a:pt x="305" y="1855"/>
                    </a:cubicBezTo>
                    <a:cubicBezTo>
                      <a:pt x="335" y="1277"/>
                      <a:pt x="426" y="700"/>
                      <a:pt x="457" y="92"/>
                    </a:cubicBezTo>
                    <a:cubicBezTo>
                      <a:pt x="472" y="31"/>
                      <a:pt x="457" y="1"/>
                      <a:pt x="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8" name="Google Shape;12048;p63"/>
              <p:cNvSpPr/>
              <p:nvPr/>
            </p:nvSpPr>
            <p:spPr>
              <a:xfrm>
                <a:off x="3735900" y="2948650"/>
                <a:ext cx="5350" cy="2568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0275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cubicBezTo>
                      <a:pt x="0" y="1764"/>
                      <a:pt x="31" y="3466"/>
                      <a:pt x="31" y="5138"/>
                    </a:cubicBezTo>
                    <a:cubicBezTo>
                      <a:pt x="31" y="6810"/>
                      <a:pt x="31" y="8512"/>
                      <a:pt x="61" y="10183"/>
                    </a:cubicBezTo>
                    <a:cubicBezTo>
                      <a:pt x="61" y="10244"/>
                      <a:pt x="99" y="10275"/>
                      <a:pt x="137" y="10275"/>
                    </a:cubicBezTo>
                    <a:cubicBezTo>
                      <a:pt x="175" y="10275"/>
                      <a:pt x="213" y="10244"/>
                      <a:pt x="213" y="10183"/>
                    </a:cubicBezTo>
                    <a:cubicBezTo>
                      <a:pt x="213" y="8512"/>
                      <a:pt x="183" y="6810"/>
                      <a:pt x="183" y="5138"/>
                    </a:cubicBezTo>
                    <a:cubicBezTo>
                      <a:pt x="183" y="3466"/>
                      <a:pt x="152" y="1764"/>
                      <a:pt x="152" y="92"/>
                    </a:cubicBez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49" name="Google Shape;12049;p63"/>
              <p:cNvSpPr/>
              <p:nvPr/>
            </p:nvSpPr>
            <p:spPr>
              <a:xfrm>
                <a:off x="3733625" y="3226775"/>
                <a:ext cx="382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928" extrusionOk="0">
                    <a:moveTo>
                      <a:pt x="76" y="1"/>
                    </a:moveTo>
                    <a:cubicBezTo>
                      <a:pt x="38" y="1"/>
                      <a:pt x="0" y="31"/>
                      <a:pt x="0" y="92"/>
                    </a:cubicBezTo>
                    <a:lnTo>
                      <a:pt x="0" y="517"/>
                    </a:lnTo>
                    <a:lnTo>
                      <a:pt x="0" y="700"/>
                    </a:lnTo>
                    <a:cubicBezTo>
                      <a:pt x="0" y="791"/>
                      <a:pt x="0" y="852"/>
                      <a:pt x="31" y="882"/>
                    </a:cubicBezTo>
                    <a:cubicBezTo>
                      <a:pt x="61" y="913"/>
                      <a:pt x="84" y="928"/>
                      <a:pt x="99" y="928"/>
                    </a:cubicBezTo>
                    <a:cubicBezTo>
                      <a:pt x="114" y="928"/>
                      <a:pt x="122" y="913"/>
                      <a:pt x="122" y="882"/>
                    </a:cubicBezTo>
                    <a:cubicBezTo>
                      <a:pt x="152" y="852"/>
                      <a:pt x="152" y="730"/>
                      <a:pt x="152" y="700"/>
                    </a:cubicBezTo>
                    <a:lnTo>
                      <a:pt x="152" y="517"/>
                    </a:lnTo>
                    <a:lnTo>
                      <a:pt x="152" y="92"/>
                    </a:lnTo>
                    <a:cubicBezTo>
                      <a:pt x="152" y="31"/>
                      <a:pt x="114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0" name="Google Shape;12050;p63"/>
              <p:cNvSpPr/>
              <p:nvPr/>
            </p:nvSpPr>
            <p:spPr>
              <a:xfrm>
                <a:off x="3789100" y="2630075"/>
                <a:ext cx="11425" cy="2441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9766" extrusionOk="0">
                    <a:moveTo>
                      <a:pt x="380" y="1"/>
                    </a:moveTo>
                    <a:cubicBezTo>
                      <a:pt x="342" y="1"/>
                      <a:pt x="304" y="23"/>
                      <a:pt x="304" y="69"/>
                    </a:cubicBezTo>
                    <a:cubicBezTo>
                      <a:pt x="61" y="3261"/>
                      <a:pt x="0" y="6452"/>
                      <a:pt x="61" y="9674"/>
                    </a:cubicBezTo>
                    <a:cubicBezTo>
                      <a:pt x="61" y="9735"/>
                      <a:pt x="107" y="9765"/>
                      <a:pt x="152" y="9765"/>
                    </a:cubicBezTo>
                    <a:cubicBezTo>
                      <a:pt x="198" y="9765"/>
                      <a:pt x="243" y="9735"/>
                      <a:pt x="243" y="9674"/>
                    </a:cubicBezTo>
                    <a:cubicBezTo>
                      <a:pt x="183" y="6482"/>
                      <a:pt x="213" y="3261"/>
                      <a:pt x="456" y="69"/>
                    </a:cubicBezTo>
                    <a:cubicBezTo>
                      <a:pt x="456" y="23"/>
                      <a:pt x="418" y="1"/>
                      <a:pt x="3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1" name="Google Shape;12051;p63"/>
              <p:cNvSpPr/>
              <p:nvPr/>
            </p:nvSpPr>
            <p:spPr>
              <a:xfrm>
                <a:off x="3785300" y="3458100"/>
                <a:ext cx="30400" cy="3678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14715" extrusionOk="0">
                    <a:moveTo>
                      <a:pt x="83" y="0"/>
                    </a:moveTo>
                    <a:cubicBezTo>
                      <a:pt x="61" y="0"/>
                      <a:pt x="0" y="21"/>
                      <a:pt x="0" y="79"/>
                    </a:cubicBezTo>
                    <a:cubicBezTo>
                      <a:pt x="243" y="3879"/>
                      <a:pt x="517" y="7708"/>
                      <a:pt x="790" y="11508"/>
                    </a:cubicBezTo>
                    <a:lnTo>
                      <a:pt x="912" y="13119"/>
                    </a:lnTo>
                    <a:cubicBezTo>
                      <a:pt x="912" y="13362"/>
                      <a:pt x="942" y="13636"/>
                      <a:pt x="942" y="13909"/>
                    </a:cubicBezTo>
                    <a:cubicBezTo>
                      <a:pt x="942" y="14183"/>
                      <a:pt x="942" y="14426"/>
                      <a:pt x="1003" y="14669"/>
                    </a:cubicBezTo>
                    <a:cubicBezTo>
                      <a:pt x="1003" y="14699"/>
                      <a:pt x="1034" y="14715"/>
                      <a:pt x="1064" y="14715"/>
                    </a:cubicBezTo>
                    <a:cubicBezTo>
                      <a:pt x="1094" y="14715"/>
                      <a:pt x="1125" y="14699"/>
                      <a:pt x="1125" y="14669"/>
                    </a:cubicBezTo>
                    <a:cubicBezTo>
                      <a:pt x="1216" y="14244"/>
                      <a:pt x="1094" y="13757"/>
                      <a:pt x="1064" y="13332"/>
                    </a:cubicBezTo>
                    <a:cubicBezTo>
                      <a:pt x="1003" y="12845"/>
                      <a:pt x="973" y="12359"/>
                      <a:pt x="942" y="11903"/>
                    </a:cubicBezTo>
                    <a:cubicBezTo>
                      <a:pt x="851" y="10930"/>
                      <a:pt x="790" y="9988"/>
                      <a:pt x="699" y="9015"/>
                    </a:cubicBezTo>
                    <a:cubicBezTo>
                      <a:pt x="547" y="7101"/>
                      <a:pt x="456" y="5216"/>
                      <a:pt x="304" y="3301"/>
                    </a:cubicBezTo>
                    <a:cubicBezTo>
                      <a:pt x="213" y="2207"/>
                      <a:pt x="152" y="1143"/>
                      <a:pt x="61" y="18"/>
                    </a:cubicBezTo>
                    <a:cubicBezTo>
                      <a:pt x="94" y="7"/>
                      <a:pt x="95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2" name="Google Shape;12052;p63"/>
              <p:cNvSpPr/>
              <p:nvPr/>
            </p:nvSpPr>
            <p:spPr>
              <a:xfrm>
                <a:off x="3821000" y="3586350"/>
                <a:ext cx="6875" cy="354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416" extrusionOk="0">
                    <a:moveTo>
                      <a:pt x="135" y="1"/>
                    </a:moveTo>
                    <a:cubicBezTo>
                      <a:pt x="80" y="1"/>
                      <a:pt x="1" y="51"/>
                      <a:pt x="1" y="116"/>
                    </a:cubicBezTo>
                    <a:cubicBezTo>
                      <a:pt x="31" y="329"/>
                      <a:pt x="31" y="572"/>
                      <a:pt x="92" y="755"/>
                    </a:cubicBezTo>
                    <a:lnTo>
                      <a:pt x="92" y="1089"/>
                    </a:lnTo>
                    <a:lnTo>
                      <a:pt x="92" y="1241"/>
                    </a:lnTo>
                    <a:cubicBezTo>
                      <a:pt x="92" y="1332"/>
                      <a:pt x="92" y="1363"/>
                      <a:pt x="122" y="1393"/>
                    </a:cubicBezTo>
                    <a:cubicBezTo>
                      <a:pt x="122" y="1408"/>
                      <a:pt x="138" y="1416"/>
                      <a:pt x="160" y="1416"/>
                    </a:cubicBezTo>
                    <a:cubicBezTo>
                      <a:pt x="183" y="1416"/>
                      <a:pt x="214" y="1408"/>
                      <a:pt x="244" y="1393"/>
                    </a:cubicBezTo>
                    <a:cubicBezTo>
                      <a:pt x="274" y="1332"/>
                      <a:pt x="274" y="1271"/>
                      <a:pt x="274" y="1241"/>
                    </a:cubicBezTo>
                    <a:lnTo>
                      <a:pt x="274" y="1059"/>
                    </a:lnTo>
                    <a:lnTo>
                      <a:pt x="274" y="724"/>
                    </a:lnTo>
                    <a:cubicBezTo>
                      <a:pt x="274" y="481"/>
                      <a:pt x="244" y="268"/>
                      <a:pt x="183" y="25"/>
                    </a:cubicBezTo>
                    <a:cubicBezTo>
                      <a:pt x="175" y="8"/>
                      <a:pt x="157" y="1"/>
                      <a:pt x="1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3" name="Google Shape;12053;p63"/>
              <p:cNvSpPr/>
              <p:nvPr/>
            </p:nvSpPr>
            <p:spPr>
              <a:xfrm>
                <a:off x="3787575" y="4149425"/>
                <a:ext cx="48325" cy="301525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12061" extrusionOk="0">
                    <a:moveTo>
                      <a:pt x="70" y="1"/>
                    </a:moveTo>
                    <a:cubicBezTo>
                      <a:pt x="41" y="1"/>
                      <a:pt x="0" y="33"/>
                      <a:pt x="0" y="86"/>
                    </a:cubicBezTo>
                    <a:cubicBezTo>
                      <a:pt x="578" y="4068"/>
                      <a:pt x="1155" y="8019"/>
                      <a:pt x="1733" y="11971"/>
                    </a:cubicBezTo>
                    <a:cubicBezTo>
                      <a:pt x="1746" y="12035"/>
                      <a:pt x="1785" y="12061"/>
                      <a:pt x="1825" y="12061"/>
                    </a:cubicBezTo>
                    <a:cubicBezTo>
                      <a:pt x="1879" y="12061"/>
                      <a:pt x="1933" y="12011"/>
                      <a:pt x="1915" y="11940"/>
                    </a:cubicBezTo>
                    <a:cubicBezTo>
                      <a:pt x="1307" y="7989"/>
                      <a:pt x="730" y="4007"/>
                      <a:pt x="92" y="56"/>
                    </a:cubicBezTo>
                    <a:cubicBezTo>
                      <a:pt x="104" y="18"/>
                      <a:pt x="90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4" name="Google Shape;12054;p63"/>
              <p:cNvSpPr/>
              <p:nvPr/>
            </p:nvSpPr>
            <p:spPr>
              <a:xfrm>
                <a:off x="3835875" y="4473600"/>
                <a:ext cx="9475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379" h="841" extrusionOk="0">
                    <a:moveTo>
                      <a:pt x="129" y="0"/>
                    </a:moveTo>
                    <a:cubicBezTo>
                      <a:pt x="66" y="0"/>
                      <a:pt x="0" y="72"/>
                      <a:pt x="44" y="159"/>
                    </a:cubicBezTo>
                    <a:cubicBezTo>
                      <a:pt x="105" y="250"/>
                      <a:pt x="166" y="341"/>
                      <a:pt x="166" y="463"/>
                    </a:cubicBezTo>
                    <a:cubicBezTo>
                      <a:pt x="196" y="554"/>
                      <a:pt x="196" y="676"/>
                      <a:pt x="257" y="797"/>
                    </a:cubicBezTo>
                    <a:cubicBezTo>
                      <a:pt x="257" y="819"/>
                      <a:pt x="272" y="840"/>
                      <a:pt x="292" y="840"/>
                    </a:cubicBezTo>
                    <a:cubicBezTo>
                      <a:pt x="300" y="840"/>
                      <a:pt x="309" y="836"/>
                      <a:pt x="318" y="828"/>
                    </a:cubicBezTo>
                    <a:cubicBezTo>
                      <a:pt x="348" y="828"/>
                      <a:pt x="378" y="797"/>
                      <a:pt x="378" y="767"/>
                    </a:cubicBezTo>
                    <a:cubicBezTo>
                      <a:pt x="378" y="645"/>
                      <a:pt x="378" y="493"/>
                      <a:pt x="348" y="372"/>
                    </a:cubicBezTo>
                    <a:cubicBezTo>
                      <a:pt x="318" y="250"/>
                      <a:pt x="287" y="159"/>
                      <a:pt x="196" y="37"/>
                    </a:cubicBezTo>
                    <a:cubicBezTo>
                      <a:pt x="179" y="11"/>
                      <a:pt x="154" y="0"/>
                      <a:pt x="1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5" name="Google Shape;12055;p63"/>
              <p:cNvSpPr/>
              <p:nvPr/>
            </p:nvSpPr>
            <p:spPr>
              <a:xfrm>
                <a:off x="3878750" y="4223700"/>
                <a:ext cx="20550" cy="941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3767" extrusionOk="0">
                    <a:moveTo>
                      <a:pt x="83" y="0"/>
                    </a:moveTo>
                    <a:cubicBezTo>
                      <a:pt x="47" y="0"/>
                      <a:pt x="1" y="26"/>
                      <a:pt x="1" y="64"/>
                    </a:cubicBezTo>
                    <a:cubicBezTo>
                      <a:pt x="122" y="671"/>
                      <a:pt x="244" y="1279"/>
                      <a:pt x="366" y="1948"/>
                    </a:cubicBezTo>
                    <a:cubicBezTo>
                      <a:pt x="426" y="2252"/>
                      <a:pt x="457" y="2556"/>
                      <a:pt x="518" y="2860"/>
                    </a:cubicBezTo>
                    <a:cubicBezTo>
                      <a:pt x="548" y="3103"/>
                      <a:pt x="578" y="3468"/>
                      <a:pt x="700" y="3711"/>
                    </a:cubicBezTo>
                    <a:cubicBezTo>
                      <a:pt x="713" y="3749"/>
                      <a:pt x="736" y="3766"/>
                      <a:pt x="759" y="3766"/>
                    </a:cubicBezTo>
                    <a:cubicBezTo>
                      <a:pt x="791" y="3766"/>
                      <a:pt x="822" y="3734"/>
                      <a:pt x="822" y="3681"/>
                    </a:cubicBezTo>
                    <a:cubicBezTo>
                      <a:pt x="822" y="3529"/>
                      <a:pt x="761" y="3377"/>
                      <a:pt x="730" y="3225"/>
                    </a:cubicBezTo>
                    <a:cubicBezTo>
                      <a:pt x="700" y="3073"/>
                      <a:pt x="700" y="2951"/>
                      <a:pt x="670" y="2799"/>
                    </a:cubicBezTo>
                    <a:cubicBezTo>
                      <a:pt x="578" y="2495"/>
                      <a:pt x="548" y="2191"/>
                      <a:pt x="457" y="1887"/>
                    </a:cubicBezTo>
                    <a:cubicBezTo>
                      <a:pt x="366" y="1279"/>
                      <a:pt x="244" y="671"/>
                      <a:pt x="122" y="33"/>
                    </a:cubicBezTo>
                    <a:cubicBezTo>
                      <a:pt x="122" y="10"/>
                      <a:pt x="105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6" name="Google Shape;12056;p63"/>
              <p:cNvSpPr/>
              <p:nvPr/>
            </p:nvSpPr>
            <p:spPr>
              <a:xfrm>
                <a:off x="3938250" y="4080775"/>
                <a:ext cx="98425" cy="5652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2261" extrusionOk="0">
                    <a:moveTo>
                      <a:pt x="3863" y="1"/>
                    </a:moveTo>
                    <a:cubicBezTo>
                      <a:pt x="3859" y="1"/>
                      <a:pt x="3855" y="2"/>
                      <a:pt x="3852" y="5"/>
                    </a:cubicBezTo>
                    <a:cubicBezTo>
                      <a:pt x="3700" y="5"/>
                      <a:pt x="3578" y="97"/>
                      <a:pt x="3426" y="157"/>
                    </a:cubicBezTo>
                    <a:cubicBezTo>
                      <a:pt x="3244" y="249"/>
                      <a:pt x="3092" y="309"/>
                      <a:pt x="2910" y="401"/>
                    </a:cubicBezTo>
                    <a:cubicBezTo>
                      <a:pt x="2575" y="553"/>
                      <a:pt x="2271" y="735"/>
                      <a:pt x="1907" y="917"/>
                    </a:cubicBezTo>
                    <a:cubicBezTo>
                      <a:pt x="1268" y="1312"/>
                      <a:pt x="660" y="1708"/>
                      <a:pt x="52" y="2163"/>
                    </a:cubicBezTo>
                    <a:cubicBezTo>
                      <a:pt x="0" y="2190"/>
                      <a:pt x="38" y="2261"/>
                      <a:pt x="107" y="2261"/>
                    </a:cubicBezTo>
                    <a:cubicBezTo>
                      <a:pt x="119" y="2261"/>
                      <a:pt x="131" y="2259"/>
                      <a:pt x="144" y="2255"/>
                    </a:cubicBezTo>
                    <a:cubicBezTo>
                      <a:pt x="752" y="1829"/>
                      <a:pt x="1359" y="1434"/>
                      <a:pt x="1998" y="1069"/>
                    </a:cubicBezTo>
                    <a:cubicBezTo>
                      <a:pt x="2302" y="887"/>
                      <a:pt x="2636" y="735"/>
                      <a:pt x="2940" y="583"/>
                    </a:cubicBezTo>
                    <a:cubicBezTo>
                      <a:pt x="3092" y="522"/>
                      <a:pt x="3274" y="431"/>
                      <a:pt x="3457" y="340"/>
                    </a:cubicBezTo>
                    <a:cubicBezTo>
                      <a:pt x="3578" y="279"/>
                      <a:pt x="3791" y="249"/>
                      <a:pt x="3882" y="127"/>
                    </a:cubicBezTo>
                    <a:cubicBezTo>
                      <a:pt x="3936" y="100"/>
                      <a:pt x="3894" y="1"/>
                      <a:pt x="3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7" name="Google Shape;12057;p63"/>
              <p:cNvSpPr/>
              <p:nvPr/>
            </p:nvSpPr>
            <p:spPr>
              <a:xfrm>
                <a:off x="3931350" y="4071025"/>
                <a:ext cx="515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062" h="1100" extrusionOk="0">
                    <a:moveTo>
                      <a:pt x="1970" y="0"/>
                    </a:moveTo>
                    <a:cubicBezTo>
                      <a:pt x="1787" y="31"/>
                      <a:pt x="1666" y="91"/>
                      <a:pt x="1484" y="183"/>
                    </a:cubicBezTo>
                    <a:cubicBezTo>
                      <a:pt x="1332" y="243"/>
                      <a:pt x="1119" y="335"/>
                      <a:pt x="967" y="456"/>
                    </a:cubicBezTo>
                    <a:cubicBezTo>
                      <a:pt x="663" y="608"/>
                      <a:pt x="359" y="791"/>
                      <a:pt x="55" y="1003"/>
                    </a:cubicBezTo>
                    <a:cubicBezTo>
                      <a:pt x="1" y="1003"/>
                      <a:pt x="67" y="1099"/>
                      <a:pt x="125" y="1099"/>
                    </a:cubicBezTo>
                    <a:cubicBezTo>
                      <a:pt x="132" y="1099"/>
                      <a:pt x="139" y="1098"/>
                      <a:pt x="146" y="1094"/>
                    </a:cubicBezTo>
                    <a:cubicBezTo>
                      <a:pt x="450" y="912"/>
                      <a:pt x="754" y="699"/>
                      <a:pt x="1088" y="547"/>
                    </a:cubicBezTo>
                    <a:lnTo>
                      <a:pt x="1544" y="335"/>
                    </a:lnTo>
                    <a:cubicBezTo>
                      <a:pt x="1696" y="243"/>
                      <a:pt x="1848" y="183"/>
                      <a:pt x="2000" y="61"/>
                    </a:cubicBezTo>
                    <a:cubicBezTo>
                      <a:pt x="2061" y="31"/>
                      <a:pt x="2000" y="0"/>
                      <a:pt x="19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8" name="Google Shape;12058;p63"/>
              <p:cNvSpPr/>
              <p:nvPr/>
            </p:nvSpPr>
            <p:spPr>
              <a:xfrm>
                <a:off x="3924650" y="4048225"/>
                <a:ext cx="3315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828" extrusionOk="0">
                    <a:moveTo>
                      <a:pt x="1296" y="0"/>
                    </a:moveTo>
                    <a:cubicBezTo>
                      <a:pt x="1265" y="0"/>
                      <a:pt x="1174" y="31"/>
                      <a:pt x="1144" y="31"/>
                    </a:cubicBezTo>
                    <a:cubicBezTo>
                      <a:pt x="1113" y="61"/>
                      <a:pt x="1022" y="61"/>
                      <a:pt x="992" y="92"/>
                    </a:cubicBezTo>
                    <a:cubicBezTo>
                      <a:pt x="870" y="183"/>
                      <a:pt x="809" y="213"/>
                      <a:pt x="688" y="304"/>
                    </a:cubicBezTo>
                    <a:cubicBezTo>
                      <a:pt x="505" y="396"/>
                      <a:pt x="262" y="517"/>
                      <a:pt x="80" y="669"/>
                    </a:cubicBezTo>
                    <a:cubicBezTo>
                      <a:pt x="1" y="748"/>
                      <a:pt x="59" y="827"/>
                      <a:pt x="115" y="827"/>
                    </a:cubicBezTo>
                    <a:cubicBezTo>
                      <a:pt x="124" y="827"/>
                      <a:pt x="132" y="825"/>
                      <a:pt x="141" y="821"/>
                    </a:cubicBezTo>
                    <a:cubicBezTo>
                      <a:pt x="353" y="699"/>
                      <a:pt x="566" y="608"/>
                      <a:pt x="748" y="487"/>
                    </a:cubicBezTo>
                    <a:cubicBezTo>
                      <a:pt x="870" y="396"/>
                      <a:pt x="961" y="365"/>
                      <a:pt x="1052" y="304"/>
                    </a:cubicBezTo>
                    <a:cubicBezTo>
                      <a:pt x="1113" y="244"/>
                      <a:pt x="1174" y="213"/>
                      <a:pt x="1204" y="183"/>
                    </a:cubicBezTo>
                    <a:lnTo>
                      <a:pt x="1326" y="61"/>
                    </a:lnTo>
                    <a:cubicBezTo>
                      <a:pt x="1326" y="31"/>
                      <a:pt x="1326" y="0"/>
                      <a:pt x="12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59" name="Google Shape;12059;p63"/>
              <p:cNvSpPr/>
              <p:nvPr/>
            </p:nvSpPr>
            <p:spPr>
              <a:xfrm>
                <a:off x="3919800" y="4022375"/>
                <a:ext cx="258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518" extrusionOk="0">
                    <a:moveTo>
                      <a:pt x="942" y="1"/>
                    </a:moveTo>
                    <a:cubicBezTo>
                      <a:pt x="882" y="1"/>
                      <a:pt x="790" y="31"/>
                      <a:pt x="730" y="62"/>
                    </a:cubicBezTo>
                    <a:lnTo>
                      <a:pt x="487" y="183"/>
                    </a:lnTo>
                    <a:lnTo>
                      <a:pt x="31" y="426"/>
                    </a:lnTo>
                    <a:cubicBezTo>
                      <a:pt x="0" y="426"/>
                      <a:pt x="0" y="487"/>
                      <a:pt x="0" y="518"/>
                    </a:cubicBezTo>
                    <a:lnTo>
                      <a:pt x="122" y="518"/>
                    </a:lnTo>
                    <a:cubicBezTo>
                      <a:pt x="274" y="457"/>
                      <a:pt x="426" y="366"/>
                      <a:pt x="578" y="335"/>
                    </a:cubicBezTo>
                    <a:lnTo>
                      <a:pt x="790" y="214"/>
                    </a:lnTo>
                    <a:cubicBezTo>
                      <a:pt x="882" y="183"/>
                      <a:pt x="942" y="153"/>
                      <a:pt x="1003" y="62"/>
                    </a:cubicBezTo>
                    <a:cubicBezTo>
                      <a:pt x="1034" y="31"/>
                      <a:pt x="1003" y="1"/>
                      <a:pt x="9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0" name="Google Shape;12060;p63"/>
              <p:cNvSpPr/>
              <p:nvPr/>
            </p:nvSpPr>
            <p:spPr>
              <a:xfrm>
                <a:off x="3904600" y="3847600"/>
                <a:ext cx="95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734" extrusionOk="0">
                    <a:moveTo>
                      <a:pt x="3709" y="1"/>
                    </a:moveTo>
                    <a:cubicBezTo>
                      <a:pt x="3405" y="62"/>
                      <a:pt x="3101" y="214"/>
                      <a:pt x="2827" y="335"/>
                    </a:cubicBezTo>
                    <a:cubicBezTo>
                      <a:pt x="2523" y="487"/>
                      <a:pt x="2189" y="609"/>
                      <a:pt x="1854" y="761"/>
                    </a:cubicBezTo>
                    <a:cubicBezTo>
                      <a:pt x="1246" y="1034"/>
                      <a:pt x="608" y="1278"/>
                      <a:pt x="0" y="1582"/>
                    </a:cubicBezTo>
                    <a:cubicBezTo>
                      <a:pt x="0" y="1673"/>
                      <a:pt x="31" y="1733"/>
                      <a:pt x="91" y="1733"/>
                    </a:cubicBezTo>
                    <a:cubicBezTo>
                      <a:pt x="699" y="1521"/>
                      <a:pt x="1307" y="1247"/>
                      <a:pt x="1915" y="974"/>
                    </a:cubicBezTo>
                    <a:cubicBezTo>
                      <a:pt x="2219" y="822"/>
                      <a:pt x="2523" y="730"/>
                      <a:pt x="2857" y="578"/>
                    </a:cubicBezTo>
                    <a:cubicBezTo>
                      <a:pt x="3161" y="426"/>
                      <a:pt x="3496" y="305"/>
                      <a:pt x="3769" y="123"/>
                    </a:cubicBezTo>
                    <a:cubicBezTo>
                      <a:pt x="3800" y="62"/>
                      <a:pt x="3800" y="1"/>
                      <a:pt x="37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1" name="Google Shape;12061;p63"/>
              <p:cNvSpPr/>
              <p:nvPr/>
            </p:nvSpPr>
            <p:spPr>
              <a:xfrm>
                <a:off x="3900200" y="3827100"/>
                <a:ext cx="54575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00" extrusionOk="0">
                    <a:moveTo>
                      <a:pt x="2091" y="0"/>
                    </a:moveTo>
                    <a:cubicBezTo>
                      <a:pt x="1878" y="61"/>
                      <a:pt x="1696" y="122"/>
                      <a:pt x="1544" y="213"/>
                    </a:cubicBezTo>
                    <a:cubicBezTo>
                      <a:pt x="1392" y="274"/>
                      <a:pt x="1210" y="365"/>
                      <a:pt x="1058" y="426"/>
                    </a:cubicBezTo>
                    <a:cubicBezTo>
                      <a:pt x="723" y="578"/>
                      <a:pt x="359" y="760"/>
                      <a:pt x="55" y="912"/>
                    </a:cubicBezTo>
                    <a:cubicBezTo>
                      <a:pt x="0" y="994"/>
                      <a:pt x="43" y="1099"/>
                      <a:pt x="118" y="1099"/>
                    </a:cubicBezTo>
                    <a:cubicBezTo>
                      <a:pt x="127" y="1099"/>
                      <a:pt x="136" y="1098"/>
                      <a:pt x="146" y="1095"/>
                    </a:cubicBezTo>
                    <a:cubicBezTo>
                      <a:pt x="480" y="882"/>
                      <a:pt x="784" y="730"/>
                      <a:pt x="1119" y="578"/>
                    </a:cubicBezTo>
                    <a:cubicBezTo>
                      <a:pt x="1271" y="517"/>
                      <a:pt x="1483" y="426"/>
                      <a:pt x="1635" y="365"/>
                    </a:cubicBezTo>
                    <a:cubicBezTo>
                      <a:pt x="1787" y="274"/>
                      <a:pt x="1970" y="243"/>
                      <a:pt x="2122" y="122"/>
                    </a:cubicBezTo>
                    <a:cubicBezTo>
                      <a:pt x="2182" y="91"/>
                      <a:pt x="2122" y="0"/>
                      <a:pt x="2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2" name="Google Shape;12062;p63"/>
              <p:cNvSpPr/>
              <p:nvPr/>
            </p:nvSpPr>
            <p:spPr>
              <a:xfrm>
                <a:off x="3901900" y="3798975"/>
                <a:ext cx="36925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583" extrusionOk="0">
                    <a:moveTo>
                      <a:pt x="1446" y="1"/>
                    </a:moveTo>
                    <a:cubicBezTo>
                      <a:pt x="1324" y="1"/>
                      <a:pt x="1203" y="1"/>
                      <a:pt x="1111" y="31"/>
                    </a:cubicBezTo>
                    <a:lnTo>
                      <a:pt x="747" y="153"/>
                    </a:lnTo>
                    <a:cubicBezTo>
                      <a:pt x="534" y="213"/>
                      <a:pt x="291" y="335"/>
                      <a:pt x="108" y="457"/>
                    </a:cubicBezTo>
                    <a:cubicBezTo>
                      <a:pt x="0" y="484"/>
                      <a:pt x="60" y="583"/>
                      <a:pt x="118" y="583"/>
                    </a:cubicBezTo>
                    <a:cubicBezTo>
                      <a:pt x="125" y="583"/>
                      <a:pt x="132" y="581"/>
                      <a:pt x="139" y="578"/>
                    </a:cubicBezTo>
                    <a:cubicBezTo>
                      <a:pt x="351" y="457"/>
                      <a:pt x="564" y="335"/>
                      <a:pt x="807" y="274"/>
                    </a:cubicBezTo>
                    <a:lnTo>
                      <a:pt x="1142" y="153"/>
                    </a:lnTo>
                    <a:cubicBezTo>
                      <a:pt x="1263" y="122"/>
                      <a:pt x="1354" y="92"/>
                      <a:pt x="1446" y="31"/>
                    </a:cubicBezTo>
                    <a:cubicBezTo>
                      <a:pt x="1476" y="31"/>
                      <a:pt x="1446" y="1"/>
                      <a:pt x="14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3" name="Google Shape;12063;p63"/>
              <p:cNvSpPr/>
              <p:nvPr/>
            </p:nvSpPr>
            <p:spPr>
              <a:xfrm>
                <a:off x="3897950" y="3764025"/>
                <a:ext cx="25675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461" extrusionOk="0">
                    <a:moveTo>
                      <a:pt x="722" y="0"/>
                    </a:moveTo>
                    <a:cubicBezTo>
                      <a:pt x="661" y="0"/>
                      <a:pt x="570" y="31"/>
                      <a:pt x="509" y="61"/>
                    </a:cubicBezTo>
                    <a:cubicBezTo>
                      <a:pt x="357" y="92"/>
                      <a:pt x="205" y="183"/>
                      <a:pt x="84" y="244"/>
                    </a:cubicBezTo>
                    <a:cubicBezTo>
                      <a:pt x="1" y="327"/>
                      <a:pt x="69" y="460"/>
                      <a:pt x="174" y="460"/>
                    </a:cubicBezTo>
                    <a:cubicBezTo>
                      <a:pt x="184" y="460"/>
                      <a:pt x="195" y="459"/>
                      <a:pt x="205" y="456"/>
                    </a:cubicBezTo>
                    <a:cubicBezTo>
                      <a:pt x="297" y="365"/>
                      <a:pt x="449" y="335"/>
                      <a:pt x="570" y="274"/>
                    </a:cubicBezTo>
                    <a:cubicBezTo>
                      <a:pt x="661" y="213"/>
                      <a:pt x="722" y="213"/>
                      <a:pt x="753" y="183"/>
                    </a:cubicBezTo>
                    <a:cubicBezTo>
                      <a:pt x="813" y="183"/>
                      <a:pt x="813" y="183"/>
                      <a:pt x="844" y="152"/>
                    </a:cubicBezTo>
                    <a:cubicBezTo>
                      <a:pt x="844" y="152"/>
                      <a:pt x="874" y="152"/>
                      <a:pt x="874" y="92"/>
                    </a:cubicBezTo>
                    <a:cubicBezTo>
                      <a:pt x="905" y="92"/>
                      <a:pt x="965" y="61"/>
                      <a:pt x="996" y="61"/>
                    </a:cubicBezTo>
                    <a:cubicBezTo>
                      <a:pt x="1026" y="61"/>
                      <a:pt x="1026" y="31"/>
                      <a:pt x="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4" name="Google Shape;12064;p63"/>
              <p:cNvSpPr/>
              <p:nvPr/>
            </p:nvSpPr>
            <p:spPr>
              <a:xfrm>
                <a:off x="3898200" y="3565700"/>
                <a:ext cx="65700" cy="178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712" extrusionOk="0">
                    <a:moveTo>
                      <a:pt x="2506" y="0"/>
                    </a:moveTo>
                    <a:cubicBezTo>
                      <a:pt x="2323" y="0"/>
                      <a:pt x="2080" y="31"/>
                      <a:pt x="1898" y="61"/>
                    </a:cubicBezTo>
                    <a:cubicBezTo>
                      <a:pt x="1685" y="91"/>
                      <a:pt x="1502" y="152"/>
                      <a:pt x="1290" y="213"/>
                    </a:cubicBezTo>
                    <a:cubicBezTo>
                      <a:pt x="864" y="335"/>
                      <a:pt x="469" y="456"/>
                      <a:pt x="104" y="578"/>
                    </a:cubicBezTo>
                    <a:cubicBezTo>
                      <a:pt x="0" y="578"/>
                      <a:pt x="30" y="712"/>
                      <a:pt x="98" y="712"/>
                    </a:cubicBezTo>
                    <a:cubicBezTo>
                      <a:pt x="109" y="712"/>
                      <a:pt x="122" y="708"/>
                      <a:pt x="135" y="699"/>
                    </a:cubicBezTo>
                    <a:cubicBezTo>
                      <a:pt x="530" y="578"/>
                      <a:pt x="955" y="487"/>
                      <a:pt x="1351" y="365"/>
                    </a:cubicBezTo>
                    <a:cubicBezTo>
                      <a:pt x="1563" y="335"/>
                      <a:pt x="1746" y="304"/>
                      <a:pt x="1958" y="243"/>
                    </a:cubicBezTo>
                    <a:cubicBezTo>
                      <a:pt x="2171" y="213"/>
                      <a:pt x="2384" y="183"/>
                      <a:pt x="2536" y="91"/>
                    </a:cubicBezTo>
                    <a:cubicBezTo>
                      <a:pt x="2627" y="61"/>
                      <a:pt x="2566" y="0"/>
                      <a:pt x="25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5" name="Google Shape;12065;p63"/>
              <p:cNvSpPr/>
              <p:nvPr/>
            </p:nvSpPr>
            <p:spPr>
              <a:xfrm>
                <a:off x="3882550" y="3532675"/>
                <a:ext cx="471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501" extrusionOk="0">
                    <a:moveTo>
                      <a:pt x="1727" y="1"/>
                    </a:moveTo>
                    <a:cubicBezTo>
                      <a:pt x="1679" y="1"/>
                      <a:pt x="1632" y="14"/>
                      <a:pt x="1612" y="14"/>
                    </a:cubicBezTo>
                    <a:cubicBezTo>
                      <a:pt x="1521" y="14"/>
                      <a:pt x="1460" y="45"/>
                      <a:pt x="1369" y="45"/>
                    </a:cubicBezTo>
                    <a:cubicBezTo>
                      <a:pt x="1217" y="105"/>
                      <a:pt x="1125" y="136"/>
                      <a:pt x="973" y="166"/>
                    </a:cubicBezTo>
                    <a:cubicBezTo>
                      <a:pt x="670" y="257"/>
                      <a:pt x="396" y="318"/>
                      <a:pt x="92" y="349"/>
                    </a:cubicBezTo>
                    <a:cubicBezTo>
                      <a:pt x="1" y="379"/>
                      <a:pt x="62" y="501"/>
                      <a:pt x="122" y="501"/>
                    </a:cubicBezTo>
                    <a:cubicBezTo>
                      <a:pt x="426" y="470"/>
                      <a:pt x="700" y="379"/>
                      <a:pt x="1004" y="318"/>
                    </a:cubicBezTo>
                    <a:cubicBezTo>
                      <a:pt x="1156" y="288"/>
                      <a:pt x="1277" y="257"/>
                      <a:pt x="1429" y="257"/>
                    </a:cubicBezTo>
                    <a:cubicBezTo>
                      <a:pt x="1490" y="257"/>
                      <a:pt x="1581" y="197"/>
                      <a:pt x="1642" y="197"/>
                    </a:cubicBezTo>
                    <a:cubicBezTo>
                      <a:pt x="1733" y="197"/>
                      <a:pt x="1764" y="166"/>
                      <a:pt x="1825" y="136"/>
                    </a:cubicBezTo>
                    <a:cubicBezTo>
                      <a:pt x="1885" y="75"/>
                      <a:pt x="1825" y="45"/>
                      <a:pt x="1794" y="14"/>
                    </a:cubicBezTo>
                    <a:cubicBezTo>
                      <a:pt x="1774" y="4"/>
                      <a:pt x="1750" y="1"/>
                      <a:pt x="17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6" name="Google Shape;12066;p63"/>
              <p:cNvSpPr/>
              <p:nvPr/>
            </p:nvSpPr>
            <p:spPr>
              <a:xfrm>
                <a:off x="3881225" y="3503375"/>
                <a:ext cx="234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369" extrusionOk="0">
                    <a:moveTo>
                      <a:pt x="814" y="1"/>
                    </a:moveTo>
                    <a:cubicBezTo>
                      <a:pt x="753" y="1"/>
                      <a:pt x="692" y="62"/>
                      <a:pt x="631" y="62"/>
                    </a:cubicBezTo>
                    <a:cubicBezTo>
                      <a:pt x="540" y="62"/>
                      <a:pt x="510" y="92"/>
                      <a:pt x="449" y="92"/>
                    </a:cubicBezTo>
                    <a:lnTo>
                      <a:pt x="84" y="214"/>
                    </a:lnTo>
                    <a:cubicBezTo>
                      <a:pt x="0" y="214"/>
                      <a:pt x="19" y="369"/>
                      <a:pt x="119" y="369"/>
                    </a:cubicBezTo>
                    <a:cubicBezTo>
                      <a:pt x="127" y="369"/>
                      <a:pt x="136" y="368"/>
                      <a:pt x="145" y="365"/>
                    </a:cubicBezTo>
                    <a:cubicBezTo>
                      <a:pt x="267" y="305"/>
                      <a:pt x="358" y="274"/>
                      <a:pt x="479" y="274"/>
                    </a:cubicBezTo>
                    <a:cubicBezTo>
                      <a:pt x="540" y="274"/>
                      <a:pt x="601" y="244"/>
                      <a:pt x="662" y="244"/>
                    </a:cubicBezTo>
                    <a:cubicBezTo>
                      <a:pt x="753" y="244"/>
                      <a:pt x="783" y="183"/>
                      <a:pt x="844" y="153"/>
                    </a:cubicBezTo>
                    <a:cubicBezTo>
                      <a:pt x="935" y="122"/>
                      <a:pt x="905" y="1"/>
                      <a:pt x="8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7" name="Google Shape;12067;p63"/>
              <p:cNvSpPr/>
              <p:nvPr/>
            </p:nvSpPr>
            <p:spPr>
              <a:xfrm>
                <a:off x="3885600" y="3469175"/>
                <a:ext cx="22050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45" extrusionOk="0">
                    <a:moveTo>
                      <a:pt x="608" y="1"/>
                    </a:moveTo>
                    <a:cubicBezTo>
                      <a:pt x="517" y="1"/>
                      <a:pt x="487" y="62"/>
                      <a:pt x="426" y="62"/>
                    </a:cubicBezTo>
                    <a:cubicBezTo>
                      <a:pt x="304" y="92"/>
                      <a:pt x="183" y="92"/>
                      <a:pt x="61" y="123"/>
                    </a:cubicBezTo>
                    <a:cubicBezTo>
                      <a:pt x="31" y="123"/>
                      <a:pt x="0" y="153"/>
                      <a:pt x="31" y="214"/>
                    </a:cubicBezTo>
                    <a:cubicBezTo>
                      <a:pt x="92" y="244"/>
                      <a:pt x="122" y="244"/>
                      <a:pt x="152" y="244"/>
                    </a:cubicBezTo>
                    <a:cubicBezTo>
                      <a:pt x="274" y="214"/>
                      <a:pt x="396" y="214"/>
                      <a:pt x="487" y="153"/>
                    </a:cubicBezTo>
                    <a:cubicBezTo>
                      <a:pt x="578" y="153"/>
                      <a:pt x="608" y="123"/>
                      <a:pt x="669" y="123"/>
                    </a:cubicBezTo>
                    <a:lnTo>
                      <a:pt x="760" y="123"/>
                    </a:lnTo>
                    <a:cubicBezTo>
                      <a:pt x="791" y="123"/>
                      <a:pt x="821" y="92"/>
                      <a:pt x="821" y="92"/>
                    </a:cubicBezTo>
                    <a:cubicBezTo>
                      <a:pt x="882" y="31"/>
                      <a:pt x="882" y="1"/>
                      <a:pt x="7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8" name="Google Shape;12068;p63"/>
              <p:cNvSpPr/>
              <p:nvPr/>
            </p:nvSpPr>
            <p:spPr>
              <a:xfrm>
                <a:off x="3880600" y="3185250"/>
                <a:ext cx="104575" cy="288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1152" extrusionOk="0">
                    <a:moveTo>
                      <a:pt x="3936" y="0"/>
                    </a:moveTo>
                    <a:cubicBezTo>
                      <a:pt x="3694" y="0"/>
                      <a:pt x="3443" y="65"/>
                      <a:pt x="3210" y="112"/>
                    </a:cubicBezTo>
                    <a:cubicBezTo>
                      <a:pt x="2875" y="203"/>
                      <a:pt x="2480" y="264"/>
                      <a:pt x="2146" y="385"/>
                    </a:cubicBezTo>
                    <a:cubicBezTo>
                      <a:pt x="1447" y="568"/>
                      <a:pt x="778" y="811"/>
                      <a:pt x="79" y="1023"/>
                    </a:cubicBezTo>
                    <a:cubicBezTo>
                      <a:pt x="0" y="1076"/>
                      <a:pt x="12" y="1151"/>
                      <a:pt x="56" y="1151"/>
                    </a:cubicBezTo>
                    <a:cubicBezTo>
                      <a:pt x="63" y="1151"/>
                      <a:pt x="70" y="1149"/>
                      <a:pt x="79" y="1145"/>
                    </a:cubicBezTo>
                    <a:cubicBezTo>
                      <a:pt x="778" y="932"/>
                      <a:pt x="1447" y="719"/>
                      <a:pt x="2146" y="568"/>
                    </a:cubicBezTo>
                    <a:lnTo>
                      <a:pt x="3149" y="355"/>
                    </a:lnTo>
                    <a:cubicBezTo>
                      <a:pt x="3483" y="264"/>
                      <a:pt x="3848" y="233"/>
                      <a:pt x="4152" y="81"/>
                    </a:cubicBezTo>
                    <a:cubicBezTo>
                      <a:pt x="4182" y="81"/>
                      <a:pt x="4182" y="20"/>
                      <a:pt x="4152" y="20"/>
                    </a:cubicBezTo>
                    <a:cubicBezTo>
                      <a:pt x="4081" y="6"/>
                      <a:pt x="4009" y="0"/>
                      <a:pt x="39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69" name="Google Shape;12069;p63"/>
              <p:cNvSpPr/>
              <p:nvPr/>
            </p:nvSpPr>
            <p:spPr>
              <a:xfrm>
                <a:off x="3878175" y="3169800"/>
                <a:ext cx="401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396" extrusionOk="0">
                    <a:moveTo>
                      <a:pt x="1331" y="0"/>
                    </a:moveTo>
                    <a:cubicBezTo>
                      <a:pt x="1240" y="0"/>
                      <a:pt x="1209" y="0"/>
                      <a:pt x="1148" y="61"/>
                    </a:cubicBezTo>
                    <a:cubicBezTo>
                      <a:pt x="1027" y="61"/>
                      <a:pt x="905" y="91"/>
                      <a:pt x="784" y="122"/>
                    </a:cubicBezTo>
                    <a:cubicBezTo>
                      <a:pt x="571" y="152"/>
                      <a:pt x="328" y="243"/>
                      <a:pt x="115" y="304"/>
                    </a:cubicBezTo>
                    <a:cubicBezTo>
                      <a:pt x="101" y="301"/>
                      <a:pt x="90" y="299"/>
                      <a:pt x="80" y="299"/>
                    </a:cubicBezTo>
                    <a:cubicBezTo>
                      <a:pt x="1" y="299"/>
                      <a:pt x="34" y="395"/>
                      <a:pt x="115" y="395"/>
                    </a:cubicBezTo>
                    <a:cubicBezTo>
                      <a:pt x="328" y="334"/>
                      <a:pt x="571" y="274"/>
                      <a:pt x="784" y="243"/>
                    </a:cubicBezTo>
                    <a:cubicBezTo>
                      <a:pt x="905" y="213"/>
                      <a:pt x="1027" y="213"/>
                      <a:pt x="1148" y="213"/>
                    </a:cubicBezTo>
                    <a:cubicBezTo>
                      <a:pt x="1209" y="213"/>
                      <a:pt x="1240" y="213"/>
                      <a:pt x="1331" y="152"/>
                    </a:cubicBezTo>
                    <a:cubicBezTo>
                      <a:pt x="1392" y="152"/>
                      <a:pt x="1452" y="122"/>
                      <a:pt x="1513" y="122"/>
                    </a:cubicBezTo>
                    <a:cubicBezTo>
                      <a:pt x="1604" y="122"/>
                      <a:pt x="1544" y="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0" name="Google Shape;12070;p63"/>
              <p:cNvSpPr/>
              <p:nvPr/>
            </p:nvSpPr>
            <p:spPr>
              <a:xfrm>
                <a:off x="3884075" y="3134275"/>
                <a:ext cx="2435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67" extrusionOk="0">
                    <a:moveTo>
                      <a:pt x="924" y="0"/>
                    </a:moveTo>
                    <a:cubicBezTo>
                      <a:pt x="905" y="0"/>
                      <a:pt x="882" y="8"/>
                      <a:pt x="852" y="23"/>
                    </a:cubicBezTo>
                    <a:lnTo>
                      <a:pt x="760" y="23"/>
                    </a:lnTo>
                    <a:cubicBezTo>
                      <a:pt x="669" y="23"/>
                      <a:pt x="609" y="53"/>
                      <a:pt x="517" y="53"/>
                    </a:cubicBezTo>
                    <a:cubicBezTo>
                      <a:pt x="365" y="114"/>
                      <a:pt x="183" y="144"/>
                      <a:pt x="31" y="144"/>
                    </a:cubicBezTo>
                    <a:cubicBezTo>
                      <a:pt x="1" y="144"/>
                      <a:pt x="1" y="266"/>
                      <a:pt x="61" y="266"/>
                    </a:cubicBezTo>
                    <a:cubicBezTo>
                      <a:pt x="213" y="236"/>
                      <a:pt x="396" y="236"/>
                      <a:pt x="548" y="175"/>
                    </a:cubicBezTo>
                    <a:cubicBezTo>
                      <a:pt x="639" y="175"/>
                      <a:pt x="700" y="144"/>
                      <a:pt x="791" y="144"/>
                    </a:cubicBezTo>
                    <a:cubicBezTo>
                      <a:pt x="821" y="144"/>
                      <a:pt x="852" y="144"/>
                      <a:pt x="912" y="114"/>
                    </a:cubicBezTo>
                    <a:cubicBezTo>
                      <a:pt x="943" y="114"/>
                      <a:pt x="973" y="114"/>
                      <a:pt x="973" y="53"/>
                    </a:cubicBezTo>
                    <a:lnTo>
                      <a:pt x="973" y="23"/>
                    </a:lnTo>
                    <a:cubicBezTo>
                      <a:pt x="958" y="8"/>
                      <a:pt x="943" y="0"/>
                      <a:pt x="9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1" name="Google Shape;12071;p63"/>
              <p:cNvSpPr/>
              <p:nvPr/>
            </p:nvSpPr>
            <p:spPr>
              <a:xfrm>
                <a:off x="3874950" y="3110200"/>
                <a:ext cx="2207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287" extrusionOk="0">
                    <a:moveTo>
                      <a:pt x="739" y="1"/>
                    </a:moveTo>
                    <a:cubicBezTo>
                      <a:pt x="644" y="1"/>
                      <a:pt x="543" y="22"/>
                      <a:pt x="457" y="44"/>
                    </a:cubicBezTo>
                    <a:cubicBezTo>
                      <a:pt x="366" y="74"/>
                      <a:pt x="214" y="74"/>
                      <a:pt x="92" y="135"/>
                    </a:cubicBezTo>
                    <a:cubicBezTo>
                      <a:pt x="62" y="135"/>
                      <a:pt x="62" y="165"/>
                      <a:pt x="62" y="196"/>
                    </a:cubicBezTo>
                    <a:cubicBezTo>
                      <a:pt x="1" y="287"/>
                      <a:pt x="62" y="287"/>
                      <a:pt x="92" y="287"/>
                    </a:cubicBezTo>
                    <a:cubicBezTo>
                      <a:pt x="214" y="226"/>
                      <a:pt x="366" y="226"/>
                      <a:pt x="457" y="196"/>
                    </a:cubicBezTo>
                    <a:cubicBezTo>
                      <a:pt x="578" y="165"/>
                      <a:pt x="730" y="165"/>
                      <a:pt x="852" y="74"/>
                    </a:cubicBezTo>
                    <a:cubicBezTo>
                      <a:pt x="882" y="74"/>
                      <a:pt x="882" y="13"/>
                      <a:pt x="852" y="13"/>
                    </a:cubicBezTo>
                    <a:cubicBezTo>
                      <a:pt x="816" y="4"/>
                      <a:pt x="778" y="1"/>
                      <a:pt x="7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2" name="Google Shape;12072;p63"/>
              <p:cNvSpPr/>
              <p:nvPr/>
            </p:nvSpPr>
            <p:spPr>
              <a:xfrm>
                <a:off x="3880350" y="3249450"/>
                <a:ext cx="5390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497" extrusionOk="0">
                    <a:moveTo>
                      <a:pt x="1812" y="1"/>
                    </a:moveTo>
                    <a:cubicBezTo>
                      <a:pt x="1740" y="1"/>
                      <a:pt x="1669" y="6"/>
                      <a:pt x="1609" y="6"/>
                    </a:cubicBezTo>
                    <a:cubicBezTo>
                      <a:pt x="1426" y="6"/>
                      <a:pt x="1274" y="66"/>
                      <a:pt x="1092" y="97"/>
                    </a:cubicBezTo>
                    <a:cubicBezTo>
                      <a:pt x="758" y="127"/>
                      <a:pt x="362" y="249"/>
                      <a:pt x="28" y="310"/>
                    </a:cubicBezTo>
                    <a:cubicBezTo>
                      <a:pt x="1" y="391"/>
                      <a:pt x="22" y="497"/>
                      <a:pt x="70" y="497"/>
                    </a:cubicBezTo>
                    <a:cubicBezTo>
                      <a:pt x="76" y="497"/>
                      <a:pt x="82" y="495"/>
                      <a:pt x="89" y="492"/>
                    </a:cubicBezTo>
                    <a:cubicBezTo>
                      <a:pt x="454" y="370"/>
                      <a:pt x="788" y="340"/>
                      <a:pt x="1122" y="249"/>
                    </a:cubicBezTo>
                    <a:cubicBezTo>
                      <a:pt x="1274" y="218"/>
                      <a:pt x="1457" y="218"/>
                      <a:pt x="1609" y="218"/>
                    </a:cubicBezTo>
                    <a:cubicBezTo>
                      <a:pt x="1659" y="218"/>
                      <a:pt x="1717" y="222"/>
                      <a:pt x="1776" y="222"/>
                    </a:cubicBezTo>
                    <a:cubicBezTo>
                      <a:pt x="1896" y="222"/>
                      <a:pt x="2024" y="208"/>
                      <a:pt x="2125" y="127"/>
                    </a:cubicBezTo>
                    <a:cubicBezTo>
                      <a:pt x="2156" y="127"/>
                      <a:pt x="2156" y="97"/>
                      <a:pt x="2125" y="66"/>
                    </a:cubicBezTo>
                    <a:cubicBezTo>
                      <a:pt x="2034" y="12"/>
                      <a:pt x="1921" y="1"/>
                      <a:pt x="1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3" name="Google Shape;12073;p63"/>
              <p:cNvSpPr/>
              <p:nvPr/>
            </p:nvSpPr>
            <p:spPr>
              <a:xfrm>
                <a:off x="3886350" y="3290275"/>
                <a:ext cx="327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318" extrusionOk="0">
                    <a:moveTo>
                      <a:pt x="1179" y="0"/>
                    </a:moveTo>
                    <a:cubicBezTo>
                      <a:pt x="1112" y="0"/>
                      <a:pt x="1044" y="14"/>
                      <a:pt x="1004" y="14"/>
                    </a:cubicBezTo>
                    <a:cubicBezTo>
                      <a:pt x="913" y="14"/>
                      <a:pt x="821" y="75"/>
                      <a:pt x="730" y="75"/>
                    </a:cubicBezTo>
                    <a:cubicBezTo>
                      <a:pt x="548" y="105"/>
                      <a:pt x="366" y="105"/>
                      <a:pt x="153" y="136"/>
                    </a:cubicBezTo>
                    <a:cubicBezTo>
                      <a:pt x="122" y="136"/>
                      <a:pt x="92" y="166"/>
                      <a:pt x="92" y="196"/>
                    </a:cubicBezTo>
                    <a:cubicBezTo>
                      <a:pt x="1" y="288"/>
                      <a:pt x="62" y="318"/>
                      <a:pt x="122" y="318"/>
                    </a:cubicBezTo>
                    <a:cubicBezTo>
                      <a:pt x="305" y="288"/>
                      <a:pt x="518" y="288"/>
                      <a:pt x="700" y="257"/>
                    </a:cubicBezTo>
                    <a:cubicBezTo>
                      <a:pt x="821" y="257"/>
                      <a:pt x="882" y="257"/>
                      <a:pt x="1004" y="196"/>
                    </a:cubicBezTo>
                    <a:cubicBezTo>
                      <a:pt x="1065" y="196"/>
                      <a:pt x="1186" y="166"/>
                      <a:pt x="1277" y="136"/>
                    </a:cubicBezTo>
                    <a:cubicBezTo>
                      <a:pt x="1308" y="105"/>
                      <a:pt x="1308" y="75"/>
                      <a:pt x="1277" y="14"/>
                    </a:cubicBezTo>
                    <a:cubicBezTo>
                      <a:pt x="1247" y="4"/>
                      <a:pt x="1213" y="0"/>
                      <a:pt x="1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4" name="Google Shape;12074;p63"/>
              <p:cNvSpPr/>
              <p:nvPr/>
            </p:nvSpPr>
            <p:spPr>
              <a:xfrm>
                <a:off x="3888625" y="2697475"/>
                <a:ext cx="79825" cy="15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626" extrusionOk="0">
                    <a:moveTo>
                      <a:pt x="2866" y="1"/>
                    </a:moveTo>
                    <a:cubicBezTo>
                      <a:pt x="2449" y="1"/>
                      <a:pt x="2036" y="90"/>
                      <a:pt x="1642" y="139"/>
                    </a:cubicBezTo>
                    <a:cubicBezTo>
                      <a:pt x="1095" y="230"/>
                      <a:pt x="578" y="382"/>
                      <a:pt x="62" y="473"/>
                    </a:cubicBezTo>
                    <a:cubicBezTo>
                      <a:pt x="1" y="565"/>
                      <a:pt x="31" y="625"/>
                      <a:pt x="123" y="625"/>
                    </a:cubicBezTo>
                    <a:cubicBezTo>
                      <a:pt x="609" y="534"/>
                      <a:pt x="1126" y="443"/>
                      <a:pt x="1642" y="382"/>
                    </a:cubicBezTo>
                    <a:lnTo>
                      <a:pt x="2433" y="261"/>
                    </a:lnTo>
                    <a:cubicBezTo>
                      <a:pt x="2645" y="230"/>
                      <a:pt x="2919" y="230"/>
                      <a:pt x="3162" y="109"/>
                    </a:cubicBezTo>
                    <a:cubicBezTo>
                      <a:pt x="3193" y="109"/>
                      <a:pt x="3193" y="17"/>
                      <a:pt x="3162" y="17"/>
                    </a:cubicBezTo>
                    <a:cubicBezTo>
                      <a:pt x="3063" y="6"/>
                      <a:pt x="2965" y="1"/>
                      <a:pt x="2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5" name="Google Shape;12075;p63"/>
              <p:cNvSpPr/>
              <p:nvPr/>
            </p:nvSpPr>
            <p:spPr>
              <a:xfrm>
                <a:off x="3892425" y="2733625"/>
                <a:ext cx="3955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396" extrusionOk="0">
                    <a:moveTo>
                      <a:pt x="1217" y="0"/>
                    </a:moveTo>
                    <a:cubicBezTo>
                      <a:pt x="1095" y="0"/>
                      <a:pt x="943" y="30"/>
                      <a:pt x="822" y="61"/>
                    </a:cubicBezTo>
                    <a:cubicBezTo>
                      <a:pt x="609" y="91"/>
                      <a:pt x="335" y="182"/>
                      <a:pt x="123" y="243"/>
                    </a:cubicBezTo>
                    <a:cubicBezTo>
                      <a:pt x="1" y="243"/>
                      <a:pt x="62" y="395"/>
                      <a:pt x="153" y="395"/>
                    </a:cubicBezTo>
                    <a:cubicBezTo>
                      <a:pt x="366" y="334"/>
                      <a:pt x="609" y="304"/>
                      <a:pt x="882" y="243"/>
                    </a:cubicBezTo>
                    <a:cubicBezTo>
                      <a:pt x="974" y="213"/>
                      <a:pt x="1095" y="213"/>
                      <a:pt x="1217" y="213"/>
                    </a:cubicBezTo>
                    <a:cubicBezTo>
                      <a:pt x="1338" y="213"/>
                      <a:pt x="1490" y="213"/>
                      <a:pt x="1551" y="152"/>
                    </a:cubicBezTo>
                    <a:cubicBezTo>
                      <a:pt x="1582" y="91"/>
                      <a:pt x="1582" y="61"/>
                      <a:pt x="1551" y="30"/>
                    </a:cubicBezTo>
                    <a:cubicBezTo>
                      <a:pt x="1430" y="0"/>
                      <a:pt x="1308" y="0"/>
                      <a:pt x="1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6" name="Google Shape;12076;p63"/>
              <p:cNvSpPr/>
              <p:nvPr/>
            </p:nvSpPr>
            <p:spPr>
              <a:xfrm>
                <a:off x="3895475" y="2780725"/>
                <a:ext cx="311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1247" h="244" extrusionOk="0">
                    <a:moveTo>
                      <a:pt x="700" y="1"/>
                    </a:moveTo>
                    <a:cubicBezTo>
                      <a:pt x="517" y="1"/>
                      <a:pt x="335" y="31"/>
                      <a:pt x="92" y="31"/>
                    </a:cubicBezTo>
                    <a:cubicBezTo>
                      <a:pt x="1" y="31"/>
                      <a:pt x="1" y="183"/>
                      <a:pt x="92" y="183"/>
                    </a:cubicBezTo>
                    <a:cubicBezTo>
                      <a:pt x="304" y="183"/>
                      <a:pt x="487" y="244"/>
                      <a:pt x="700" y="244"/>
                    </a:cubicBezTo>
                    <a:lnTo>
                      <a:pt x="1004" y="244"/>
                    </a:lnTo>
                    <a:cubicBezTo>
                      <a:pt x="1095" y="244"/>
                      <a:pt x="1247" y="244"/>
                      <a:pt x="1247" y="122"/>
                    </a:cubicBezTo>
                    <a:cubicBezTo>
                      <a:pt x="1247" y="1"/>
                      <a:pt x="1095" y="1"/>
                      <a:pt x="1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7" name="Google Shape;12077;p63"/>
              <p:cNvSpPr/>
              <p:nvPr/>
            </p:nvSpPr>
            <p:spPr>
              <a:xfrm>
                <a:off x="3888625" y="2817950"/>
                <a:ext cx="319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214" extrusionOk="0">
                    <a:moveTo>
                      <a:pt x="670" y="1"/>
                    </a:moveTo>
                    <a:cubicBezTo>
                      <a:pt x="487" y="1"/>
                      <a:pt x="275" y="31"/>
                      <a:pt x="62" y="62"/>
                    </a:cubicBezTo>
                    <a:cubicBezTo>
                      <a:pt x="1" y="123"/>
                      <a:pt x="1" y="214"/>
                      <a:pt x="62" y="214"/>
                    </a:cubicBezTo>
                    <a:lnTo>
                      <a:pt x="670" y="214"/>
                    </a:lnTo>
                    <a:cubicBezTo>
                      <a:pt x="791" y="214"/>
                      <a:pt x="882" y="214"/>
                      <a:pt x="974" y="183"/>
                    </a:cubicBezTo>
                    <a:cubicBezTo>
                      <a:pt x="1065" y="183"/>
                      <a:pt x="1186" y="153"/>
                      <a:pt x="1247" y="123"/>
                    </a:cubicBezTo>
                    <a:cubicBezTo>
                      <a:pt x="1278" y="123"/>
                      <a:pt x="1278" y="62"/>
                      <a:pt x="1247" y="31"/>
                    </a:cubicBezTo>
                    <a:cubicBezTo>
                      <a:pt x="1186" y="1"/>
                      <a:pt x="1065" y="1"/>
                      <a:pt x="9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8" name="Google Shape;12078;p63"/>
              <p:cNvSpPr/>
              <p:nvPr/>
            </p:nvSpPr>
            <p:spPr>
              <a:xfrm>
                <a:off x="3899275" y="2659150"/>
                <a:ext cx="243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305" extrusionOk="0">
                    <a:moveTo>
                      <a:pt x="700" y="0"/>
                    </a:moveTo>
                    <a:cubicBezTo>
                      <a:pt x="639" y="0"/>
                      <a:pt x="548" y="31"/>
                      <a:pt x="487" y="31"/>
                    </a:cubicBezTo>
                    <a:cubicBezTo>
                      <a:pt x="335" y="91"/>
                      <a:pt x="183" y="91"/>
                      <a:pt x="61" y="122"/>
                    </a:cubicBezTo>
                    <a:cubicBezTo>
                      <a:pt x="31" y="122"/>
                      <a:pt x="1" y="183"/>
                      <a:pt x="1" y="243"/>
                    </a:cubicBezTo>
                    <a:cubicBezTo>
                      <a:pt x="31" y="304"/>
                      <a:pt x="61" y="304"/>
                      <a:pt x="92" y="304"/>
                    </a:cubicBezTo>
                    <a:cubicBezTo>
                      <a:pt x="244" y="274"/>
                      <a:pt x="396" y="274"/>
                      <a:pt x="517" y="243"/>
                    </a:cubicBezTo>
                    <a:cubicBezTo>
                      <a:pt x="608" y="243"/>
                      <a:pt x="669" y="183"/>
                      <a:pt x="760" y="183"/>
                    </a:cubicBezTo>
                    <a:cubicBezTo>
                      <a:pt x="791" y="183"/>
                      <a:pt x="821" y="183"/>
                      <a:pt x="852" y="152"/>
                    </a:cubicBezTo>
                    <a:cubicBezTo>
                      <a:pt x="912" y="152"/>
                      <a:pt x="943" y="122"/>
                      <a:pt x="943" y="91"/>
                    </a:cubicBezTo>
                    <a:cubicBezTo>
                      <a:pt x="973" y="91"/>
                      <a:pt x="943" y="31"/>
                      <a:pt x="943" y="31"/>
                    </a:cubicBezTo>
                    <a:cubicBezTo>
                      <a:pt x="912" y="31"/>
                      <a:pt x="852" y="0"/>
                      <a:pt x="8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79" name="Google Shape;12079;p63"/>
              <p:cNvSpPr/>
              <p:nvPr/>
            </p:nvSpPr>
            <p:spPr>
              <a:xfrm>
                <a:off x="3903075" y="2424175"/>
                <a:ext cx="547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89" h="372" extrusionOk="0">
                    <a:moveTo>
                      <a:pt x="2017" y="1"/>
                    </a:moveTo>
                    <a:cubicBezTo>
                      <a:pt x="1723" y="1"/>
                      <a:pt x="1413" y="72"/>
                      <a:pt x="1125" y="98"/>
                    </a:cubicBezTo>
                    <a:cubicBezTo>
                      <a:pt x="791" y="129"/>
                      <a:pt x="396" y="159"/>
                      <a:pt x="61" y="220"/>
                    </a:cubicBezTo>
                    <a:cubicBezTo>
                      <a:pt x="0" y="220"/>
                      <a:pt x="0" y="372"/>
                      <a:pt x="61" y="372"/>
                    </a:cubicBezTo>
                    <a:cubicBezTo>
                      <a:pt x="396" y="311"/>
                      <a:pt x="791" y="281"/>
                      <a:pt x="1125" y="250"/>
                    </a:cubicBezTo>
                    <a:cubicBezTo>
                      <a:pt x="1459" y="220"/>
                      <a:pt x="1855" y="220"/>
                      <a:pt x="2159" y="98"/>
                    </a:cubicBezTo>
                    <a:cubicBezTo>
                      <a:pt x="2189" y="98"/>
                      <a:pt x="2189" y="7"/>
                      <a:pt x="2159" y="7"/>
                    </a:cubicBezTo>
                    <a:cubicBezTo>
                      <a:pt x="2112" y="3"/>
                      <a:pt x="2065" y="1"/>
                      <a:pt x="20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0" name="Google Shape;12080;p63"/>
              <p:cNvSpPr/>
              <p:nvPr/>
            </p:nvSpPr>
            <p:spPr>
              <a:xfrm>
                <a:off x="3904600" y="2363550"/>
                <a:ext cx="4105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305" extrusionOk="0">
                    <a:moveTo>
                      <a:pt x="1216" y="0"/>
                    </a:moveTo>
                    <a:cubicBezTo>
                      <a:pt x="1095" y="0"/>
                      <a:pt x="943" y="61"/>
                      <a:pt x="851" y="61"/>
                    </a:cubicBezTo>
                    <a:cubicBezTo>
                      <a:pt x="578" y="92"/>
                      <a:pt x="335" y="122"/>
                      <a:pt x="91" y="152"/>
                    </a:cubicBezTo>
                    <a:cubicBezTo>
                      <a:pt x="0" y="213"/>
                      <a:pt x="0" y="304"/>
                      <a:pt x="91" y="304"/>
                    </a:cubicBezTo>
                    <a:cubicBezTo>
                      <a:pt x="335" y="304"/>
                      <a:pt x="578" y="304"/>
                      <a:pt x="851" y="274"/>
                    </a:cubicBezTo>
                    <a:cubicBezTo>
                      <a:pt x="943" y="274"/>
                      <a:pt x="1095" y="244"/>
                      <a:pt x="1216" y="244"/>
                    </a:cubicBezTo>
                    <a:lnTo>
                      <a:pt x="1398" y="244"/>
                    </a:lnTo>
                    <a:cubicBezTo>
                      <a:pt x="1490" y="244"/>
                      <a:pt x="1520" y="213"/>
                      <a:pt x="1611" y="152"/>
                    </a:cubicBezTo>
                    <a:cubicBezTo>
                      <a:pt x="1642" y="122"/>
                      <a:pt x="1642" y="92"/>
                      <a:pt x="1611" y="61"/>
                    </a:cubicBezTo>
                    <a:cubicBezTo>
                      <a:pt x="1520" y="0"/>
                      <a:pt x="1490" y="0"/>
                      <a:pt x="13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1" name="Google Shape;12081;p63"/>
              <p:cNvSpPr/>
              <p:nvPr/>
            </p:nvSpPr>
            <p:spPr>
              <a:xfrm>
                <a:off x="3908400" y="2266825"/>
                <a:ext cx="4257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44" extrusionOk="0">
                    <a:moveTo>
                      <a:pt x="1518" y="1"/>
                    </a:moveTo>
                    <a:cubicBezTo>
                      <a:pt x="1306" y="1"/>
                      <a:pt x="1109" y="45"/>
                      <a:pt x="912" y="70"/>
                    </a:cubicBezTo>
                    <a:lnTo>
                      <a:pt x="122" y="192"/>
                    </a:lnTo>
                    <a:cubicBezTo>
                      <a:pt x="0" y="192"/>
                      <a:pt x="31" y="343"/>
                      <a:pt x="122" y="343"/>
                    </a:cubicBezTo>
                    <a:lnTo>
                      <a:pt x="912" y="222"/>
                    </a:lnTo>
                    <a:cubicBezTo>
                      <a:pt x="1186" y="192"/>
                      <a:pt x="1459" y="192"/>
                      <a:pt x="1672" y="70"/>
                    </a:cubicBezTo>
                    <a:cubicBezTo>
                      <a:pt x="1702" y="70"/>
                      <a:pt x="1702" y="9"/>
                      <a:pt x="1672" y="9"/>
                    </a:cubicBezTo>
                    <a:cubicBezTo>
                      <a:pt x="1620" y="3"/>
                      <a:pt x="1569" y="1"/>
                      <a:pt x="15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2" name="Google Shape;12082;p63"/>
              <p:cNvSpPr/>
              <p:nvPr/>
            </p:nvSpPr>
            <p:spPr>
              <a:xfrm>
                <a:off x="3915225" y="2290250"/>
                <a:ext cx="205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58" extrusionOk="0">
                    <a:moveTo>
                      <a:pt x="745" y="1"/>
                    </a:moveTo>
                    <a:cubicBezTo>
                      <a:pt x="707" y="1"/>
                      <a:pt x="659" y="14"/>
                      <a:pt x="639" y="14"/>
                    </a:cubicBezTo>
                    <a:cubicBezTo>
                      <a:pt x="578" y="14"/>
                      <a:pt x="518" y="14"/>
                      <a:pt x="457" y="45"/>
                    </a:cubicBezTo>
                    <a:cubicBezTo>
                      <a:pt x="335" y="45"/>
                      <a:pt x="214" y="106"/>
                      <a:pt x="122" y="106"/>
                    </a:cubicBezTo>
                    <a:cubicBezTo>
                      <a:pt x="62" y="106"/>
                      <a:pt x="31" y="136"/>
                      <a:pt x="31" y="166"/>
                    </a:cubicBezTo>
                    <a:cubicBezTo>
                      <a:pt x="1" y="197"/>
                      <a:pt x="31" y="258"/>
                      <a:pt x="62" y="258"/>
                    </a:cubicBezTo>
                    <a:cubicBezTo>
                      <a:pt x="183" y="258"/>
                      <a:pt x="305" y="197"/>
                      <a:pt x="457" y="197"/>
                    </a:cubicBezTo>
                    <a:cubicBezTo>
                      <a:pt x="518" y="197"/>
                      <a:pt x="578" y="197"/>
                      <a:pt x="639" y="166"/>
                    </a:cubicBezTo>
                    <a:cubicBezTo>
                      <a:pt x="670" y="166"/>
                      <a:pt x="730" y="166"/>
                      <a:pt x="730" y="136"/>
                    </a:cubicBezTo>
                    <a:cubicBezTo>
                      <a:pt x="761" y="136"/>
                      <a:pt x="791" y="136"/>
                      <a:pt x="791" y="106"/>
                    </a:cubicBezTo>
                    <a:cubicBezTo>
                      <a:pt x="821" y="106"/>
                      <a:pt x="791" y="45"/>
                      <a:pt x="791" y="14"/>
                    </a:cubicBezTo>
                    <a:cubicBezTo>
                      <a:pt x="781" y="4"/>
                      <a:pt x="764" y="1"/>
                      <a:pt x="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3" name="Google Shape;12083;p63"/>
              <p:cNvSpPr/>
              <p:nvPr/>
            </p:nvSpPr>
            <p:spPr>
              <a:xfrm>
                <a:off x="3926625" y="2026925"/>
                <a:ext cx="463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6" extrusionOk="0">
                    <a:moveTo>
                      <a:pt x="1399" y="0"/>
                    </a:moveTo>
                    <a:cubicBezTo>
                      <a:pt x="1247" y="0"/>
                      <a:pt x="1095" y="0"/>
                      <a:pt x="943" y="31"/>
                    </a:cubicBezTo>
                    <a:cubicBezTo>
                      <a:pt x="791" y="31"/>
                      <a:pt x="639" y="61"/>
                      <a:pt x="487" y="91"/>
                    </a:cubicBezTo>
                    <a:cubicBezTo>
                      <a:pt x="335" y="152"/>
                      <a:pt x="214" y="183"/>
                      <a:pt x="62" y="243"/>
                    </a:cubicBezTo>
                    <a:cubicBezTo>
                      <a:pt x="1" y="304"/>
                      <a:pt x="31" y="395"/>
                      <a:pt x="122" y="395"/>
                    </a:cubicBezTo>
                    <a:cubicBezTo>
                      <a:pt x="365" y="334"/>
                      <a:pt x="669" y="304"/>
                      <a:pt x="973" y="304"/>
                    </a:cubicBezTo>
                    <a:cubicBezTo>
                      <a:pt x="1125" y="304"/>
                      <a:pt x="1247" y="304"/>
                      <a:pt x="1399" y="243"/>
                    </a:cubicBezTo>
                    <a:cubicBezTo>
                      <a:pt x="1551" y="243"/>
                      <a:pt x="1673" y="243"/>
                      <a:pt x="1824" y="183"/>
                    </a:cubicBezTo>
                    <a:cubicBezTo>
                      <a:pt x="1855" y="152"/>
                      <a:pt x="1855" y="91"/>
                      <a:pt x="1824" y="61"/>
                    </a:cubicBezTo>
                    <a:cubicBezTo>
                      <a:pt x="1703" y="0"/>
                      <a:pt x="1551" y="0"/>
                      <a:pt x="1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4" name="Google Shape;12084;p63"/>
              <p:cNvSpPr/>
              <p:nvPr/>
            </p:nvSpPr>
            <p:spPr>
              <a:xfrm>
                <a:off x="3928500" y="1998800"/>
                <a:ext cx="2170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14" extrusionOk="0">
                    <a:moveTo>
                      <a:pt x="655" y="1"/>
                    </a:moveTo>
                    <a:cubicBezTo>
                      <a:pt x="564" y="1"/>
                      <a:pt x="534" y="1"/>
                      <a:pt x="442" y="61"/>
                    </a:cubicBezTo>
                    <a:cubicBezTo>
                      <a:pt x="382" y="61"/>
                      <a:pt x="351" y="61"/>
                      <a:pt x="260" y="92"/>
                    </a:cubicBezTo>
                    <a:cubicBezTo>
                      <a:pt x="199" y="92"/>
                      <a:pt x="139" y="122"/>
                      <a:pt x="78" y="122"/>
                    </a:cubicBezTo>
                    <a:cubicBezTo>
                      <a:pt x="68" y="119"/>
                      <a:pt x="59" y="117"/>
                      <a:pt x="53" y="117"/>
                    </a:cubicBezTo>
                    <a:cubicBezTo>
                      <a:pt x="0" y="117"/>
                      <a:pt x="54" y="213"/>
                      <a:pt x="108" y="213"/>
                    </a:cubicBezTo>
                    <a:lnTo>
                      <a:pt x="503" y="213"/>
                    </a:lnTo>
                    <a:cubicBezTo>
                      <a:pt x="564" y="213"/>
                      <a:pt x="594" y="213"/>
                      <a:pt x="686" y="152"/>
                    </a:cubicBezTo>
                    <a:cubicBezTo>
                      <a:pt x="716" y="152"/>
                      <a:pt x="716" y="152"/>
                      <a:pt x="746" y="122"/>
                    </a:cubicBezTo>
                    <a:cubicBezTo>
                      <a:pt x="807" y="122"/>
                      <a:pt x="838" y="122"/>
                      <a:pt x="838" y="92"/>
                    </a:cubicBezTo>
                    <a:cubicBezTo>
                      <a:pt x="868" y="92"/>
                      <a:pt x="868" y="1"/>
                      <a:pt x="8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5" name="Google Shape;12085;p63"/>
              <p:cNvSpPr/>
              <p:nvPr/>
            </p:nvSpPr>
            <p:spPr>
              <a:xfrm>
                <a:off x="3928475" y="1779950"/>
                <a:ext cx="1121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708" extrusionOk="0">
                    <a:moveTo>
                      <a:pt x="4395" y="1"/>
                    </a:moveTo>
                    <a:cubicBezTo>
                      <a:pt x="4213" y="1"/>
                      <a:pt x="4061" y="61"/>
                      <a:pt x="3909" y="153"/>
                    </a:cubicBezTo>
                    <a:cubicBezTo>
                      <a:pt x="3726" y="213"/>
                      <a:pt x="3513" y="244"/>
                      <a:pt x="3331" y="335"/>
                    </a:cubicBezTo>
                    <a:cubicBezTo>
                      <a:pt x="2997" y="457"/>
                      <a:pt x="2632" y="608"/>
                      <a:pt x="2267" y="700"/>
                    </a:cubicBezTo>
                    <a:cubicBezTo>
                      <a:pt x="1568" y="973"/>
                      <a:pt x="839" y="1247"/>
                      <a:pt x="109" y="1551"/>
                    </a:cubicBezTo>
                    <a:cubicBezTo>
                      <a:pt x="1" y="1605"/>
                      <a:pt x="37" y="1708"/>
                      <a:pt x="90" y="1708"/>
                    </a:cubicBezTo>
                    <a:cubicBezTo>
                      <a:pt x="96" y="1708"/>
                      <a:pt x="103" y="1706"/>
                      <a:pt x="109" y="1703"/>
                    </a:cubicBezTo>
                    <a:cubicBezTo>
                      <a:pt x="839" y="1429"/>
                      <a:pt x="1599" y="1125"/>
                      <a:pt x="2358" y="852"/>
                    </a:cubicBezTo>
                    <a:cubicBezTo>
                      <a:pt x="2723" y="700"/>
                      <a:pt x="3118" y="608"/>
                      <a:pt x="3453" y="457"/>
                    </a:cubicBezTo>
                    <a:cubicBezTo>
                      <a:pt x="3635" y="365"/>
                      <a:pt x="3848" y="335"/>
                      <a:pt x="4030" y="244"/>
                    </a:cubicBezTo>
                    <a:cubicBezTo>
                      <a:pt x="4182" y="213"/>
                      <a:pt x="4334" y="183"/>
                      <a:pt x="4456" y="61"/>
                    </a:cubicBezTo>
                    <a:cubicBezTo>
                      <a:pt x="4486" y="31"/>
                      <a:pt x="4456" y="1"/>
                      <a:pt x="4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6" name="Google Shape;12086;p63"/>
              <p:cNvSpPr/>
              <p:nvPr/>
            </p:nvSpPr>
            <p:spPr>
              <a:xfrm>
                <a:off x="3928150" y="1841500"/>
                <a:ext cx="585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883" extrusionOk="0">
                    <a:moveTo>
                      <a:pt x="2250" y="1"/>
                    </a:moveTo>
                    <a:cubicBezTo>
                      <a:pt x="2067" y="1"/>
                      <a:pt x="1855" y="122"/>
                      <a:pt x="1703" y="153"/>
                    </a:cubicBezTo>
                    <a:cubicBezTo>
                      <a:pt x="1520" y="213"/>
                      <a:pt x="1368" y="274"/>
                      <a:pt x="1186" y="335"/>
                    </a:cubicBezTo>
                    <a:cubicBezTo>
                      <a:pt x="821" y="487"/>
                      <a:pt x="456" y="609"/>
                      <a:pt x="92" y="761"/>
                    </a:cubicBezTo>
                    <a:cubicBezTo>
                      <a:pt x="1" y="761"/>
                      <a:pt x="61" y="882"/>
                      <a:pt x="122" y="882"/>
                    </a:cubicBezTo>
                    <a:cubicBezTo>
                      <a:pt x="517" y="761"/>
                      <a:pt x="852" y="609"/>
                      <a:pt x="1216" y="487"/>
                    </a:cubicBezTo>
                    <a:cubicBezTo>
                      <a:pt x="1429" y="426"/>
                      <a:pt x="1581" y="365"/>
                      <a:pt x="1763" y="305"/>
                    </a:cubicBezTo>
                    <a:cubicBezTo>
                      <a:pt x="1946" y="213"/>
                      <a:pt x="2128" y="183"/>
                      <a:pt x="2280" y="61"/>
                    </a:cubicBezTo>
                    <a:cubicBezTo>
                      <a:pt x="2341" y="31"/>
                      <a:pt x="2341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7" name="Google Shape;12087;p63"/>
              <p:cNvSpPr/>
              <p:nvPr/>
            </p:nvSpPr>
            <p:spPr>
              <a:xfrm>
                <a:off x="3931200" y="1889475"/>
                <a:ext cx="40300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423" extrusionOk="0">
                    <a:moveTo>
                      <a:pt x="1400" y="1"/>
                    </a:moveTo>
                    <a:cubicBezTo>
                      <a:pt x="1307" y="1"/>
                      <a:pt x="1209" y="36"/>
                      <a:pt x="1125" y="57"/>
                    </a:cubicBezTo>
                    <a:cubicBezTo>
                      <a:pt x="1034" y="88"/>
                      <a:pt x="912" y="88"/>
                      <a:pt x="760" y="118"/>
                    </a:cubicBezTo>
                    <a:cubicBezTo>
                      <a:pt x="486" y="209"/>
                      <a:pt x="274" y="240"/>
                      <a:pt x="0" y="300"/>
                    </a:cubicBezTo>
                    <a:cubicBezTo>
                      <a:pt x="0" y="300"/>
                      <a:pt x="0" y="422"/>
                      <a:pt x="91" y="422"/>
                    </a:cubicBezTo>
                    <a:cubicBezTo>
                      <a:pt x="334" y="392"/>
                      <a:pt x="578" y="361"/>
                      <a:pt x="851" y="270"/>
                    </a:cubicBezTo>
                    <a:cubicBezTo>
                      <a:pt x="942" y="240"/>
                      <a:pt x="1064" y="240"/>
                      <a:pt x="1216" y="209"/>
                    </a:cubicBezTo>
                    <a:cubicBezTo>
                      <a:pt x="1338" y="179"/>
                      <a:pt x="1490" y="179"/>
                      <a:pt x="1550" y="88"/>
                    </a:cubicBezTo>
                    <a:cubicBezTo>
                      <a:pt x="1611" y="57"/>
                      <a:pt x="1550" y="27"/>
                      <a:pt x="1520" y="27"/>
                    </a:cubicBezTo>
                    <a:cubicBezTo>
                      <a:pt x="1482" y="8"/>
                      <a:pt x="1442" y="1"/>
                      <a:pt x="1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8" name="Google Shape;12088;p63"/>
              <p:cNvSpPr/>
              <p:nvPr/>
            </p:nvSpPr>
            <p:spPr>
              <a:xfrm>
                <a:off x="3923600" y="1927475"/>
                <a:ext cx="47900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574" extrusionOk="0">
                    <a:moveTo>
                      <a:pt x="1683" y="1"/>
                    </a:moveTo>
                    <a:cubicBezTo>
                      <a:pt x="1578" y="1"/>
                      <a:pt x="1473" y="36"/>
                      <a:pt x="1368" y="57"/>
                    </a:cubicBezTo>
                    <a:cubicBezTo>
                      <a:pt x="1216" y="88"/>
                      <a:pt x="1064" y="118"/>
                      <a:pt x="942" y="179"/>
                    </a:cubicBezTo>
                    <a:cubicBezTo>
                      <a:pt x="638" y="239"/>
                      <a:pt x="335" y="361"/>
                      <a:pt x="91" y="422"/>
                    </a:cubicBezTo>
                    <a:cubicBezTo>
                      <a:pt x="0" y="483"/>
                      <a:pt x="31" y="574"/>
                      <a:pt x="122" y="574"/>
                    </a:cubicBezTo>
                    <a:cubicBezTo>
                      <a:pt x="426" y="513"/>
                      <a:pt x="730" y="483"/>
                      <a:pt x="1034" y="391"/>
                    </a:cubicBezTo>
                    <a:cubicBezTo>
                      <a:pt x="1186" y="361"/>
                      <a:pt x="1338" y="331"/>
                      <a:pt x="1459" y="270"/>
                    </a:cubicBezTo>
                    <a:cubicBezTo>
                      <a:pt x="1611" y="239"/>
                      <a:pt x="1763" y="209"/>
                      <a:pt x="1854" y="88"/>
                    </a:cubicBezTo>
                    <a:cubicBezTo>
                      <a:pt x="1915" y="57"/>
                      <a:pt x="1854" y="27"/>
                      <a:pt x="1824" y="27"/>
                    </a:cubicBezTo>
                    <a:cubicBezTo>
                      <a:pt x="1777" y="8"/>
                      <a:pt x="1730" y="1"/>
                      <a:pt x="1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89" name="Google Shape;12089;p63"/>
              <p:cNvSpPr/>
              <p:nvPr/>
            </p:nvSpPr>
            <p:spPr>
              <a:xfrm>
                <a:off x="3927775" y="1963500"/>
                <a:ext cx="399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0" extrusionOk="0">
                    <a:moveTo>
                      <a:pt x="1458" y="1"/>
                    </a:moveTo>
                    <a:cubicBezTo>
                      <a:pt x="1417" y="1"/>
                      <a:pt x="1363" y="14"/>
                      <a:pt x="1323" y="14"/>
                    </a:cubicBezTo>
                    <a:cubicBezTo>
                      <a:pt x="1231" y="14"/>
                      <a:pt x="1201" y="14"/>
                      <a:pt x="1110" y="45"/>
                    </a:cubicBezTo>
                    <a:cubicBezTo>
                      <a:pt x="1019" y="105"/>
                      <a:pt x="897" y="105"/>
                      <a:pt x="775" y="136"/>
                    </a:cubicBezTo>
                    <a:cubicBezTo>
                      <a:pt x="563" y="166"/>
                      <a:pt x="289" y="257"/>
                      <a:pt x="76" y="288"/>
                    </a:cubicBezTo>
                    <a:cubicBezTo>
                      <a:pt x="58" y="270"/>
                      <a:pt x="45" y="262"/>
                      <a:pt x="36" y="262"/>
                    </a:cubicBezTo>
                    <a:cubicBezTo>
                      <a:pt x="1" y="262"/>
                      <a:pt x="40" y="379"/>
                      <a:pt x="137" y="379"/>
                    </a:cubicBezTo>
                    <a:cubicBezTo>
                      <a:pt x="380" y="349"/>
                      <a:pt x="623" y="318"/>
                      <a:pt x="867" y="288"/>
                    </a:cubicBezTo>
                    <a:cubicBezTo>
                      <a:pt x="988" y="227"/>
                      <a:pt x="1079" y="227"/>
                      <a:pt x="1201" y="197"/>
                    </a:cubicBezTo>
                    <a:cubicBezTo>
                      <a:pt x="1262" y="197"/>
                      <a:pt x="1323" y="166"/>
                      <a:pt x="1383" y="166"/>
                    </a:cubicBezTo>
                    <a:cubicBezTo>
                      <a:pt x="1444" y="136"/>
                      <a:pt x="1505" y="136"/>
                      <a:pt x="1535" y="105"/>
                    </a:cubicBezTo>
                    <a:cubicBezTo>
                      <a:pt x="1596" y="45"/>
                      <a:pt x="1535" y="14"/>
                      <a:pt x="1505" y="14"/>
                    </a:cubicBezTo>
                    <a:cubicBezTo>
                      <a:pt x="1495" y="4"/>
                      <a:pt x="1478" y="1"/>
                      <a:pt x="14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0" name="Google Shape;12090;p63"/>
              <p:cNvSpPr/>
              <p:nvPr/>
            </p:nvSpPr>
            <p:spPr>
              <a:xfrm>
                <a:off x="3926800" y="2062625"/>
                <a:ext cx="3177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249" extrusionOk="0">
                    <a:moveTo>
                      <a:pt x="632" y="1"/>
                    </a:moveTo>
                    <a:cubicBezTo>
                      <a:pt x="510" y="1"/>
                      <a:pt x="450" y="31"/>
                      <a:pt x="328" y="31"/>
                    </a:cubicBezTo>
                    <a:cubicBezTo>
                      <a:pt x="207" y="31"/>
                      <a:pt x="146" y="92"/>
                      <a:pt x="55" y="122"/>
                    </a:cubicBezTo>
                    <a:cubicBezTo>
                      <a:pt x="0" y="149"/>
                      <a:pt x="19" y="249"/>
                      <a:pt x="88" y="249"/>
                    </a:cubicBezTo>
                    <a:cubicBezTo>
                      <a:pt x="96" y="249"/>
                      <a:pt x="105" y="247"/>
                      <a:pt x="115" y="244"/>
                    </a:cubicBezTo>
                    <a:cubicBezTo>
                      <a:pt x="298" y="183"/>
                      <a:pt x="480" y="183"/>
                      <a:pt x="662" y="183"/>
                    </a:cubicBezTo>
                    <a:lnTo>
                      <a:pt x="1210" y="183"/>
                    </a:lnTo>
                    <a:cubicBezTo>
                      <a:pt x="1240" y="183"/>
                      <a:pt x="1270" y="122"/>
                      <a:pt x="1210" y="122"/>
                    </a:cubicBezTo>
                    <a:cubicBezTo>
                      <a:pt x="1179" y="122"/>
                      <a:pt x="1118" y="122"/>
                      <a:pt x="1118" y="92"/>
                    </a:cubicBezTo>
                    <a:cubicBezTo>
                      <a:pt x="1118" y="92"/>
                      <a:pt x="1088" y="92"/>
                      <a:pt x="1088" y="31"/>
                    </a:cubicBezTo>
                    <a:cubicBezTo>
                      <a:pt x="1058" y="31"/>
                      <a:pt x="966" y="1"/>
                      <a:pt x="9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1" name="Google Shape;12091;p63"/>
              <p:cNvSpPr/>
              <p:nvPr/>
            </p:nvSpPr>
            <p:spPr>
              <a:xfrm>
                <a:off x="3908400" y="2239000"/>
                <a:ext cx="258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272" extrusionOk="0">
                    <a:moveTo>
                      <a:pt x="913" y="1"/>
                    </a:moveTo>
                    <a:cubicBezTo>
                      <a:pt x="902" y="1"/>
                      <a:pt x="892" y="8"/>
                      <a:pt x="882" y="28"/>
                    </a:cubicBezTo>
                    <a:lnTo>
                      <a:pt x="760" y="28"/>
                    </a:lnTo>
                    <a:cubicBezTo>
                      <a:pt x="699" y="28"/>
                      <a:pt x="608" y="28"/>
                      <a:pt x="547" y="58"/>
                    </a:cubicBezTo>
                    <a:cubicBezTo>
                      <a:pt x="395" y="89"/>
                      <a:pt x="274" y="119"/>
                      <a:pt x="122" y="119"/>
                    </a:cubicBezTo>
                    <a:cubicBezTo>
                      <a:pt x="0" y="119"/>
                      <a:pt x="31" y="271"/>
                      <a:pt x="122" y="271"/>
                    </a:cubicBezTo>
                    <a:cubicBezTo>
                      <a:pt x="274" y="271"/>
                      <a:pt x="395" y="241"/>
                      <a:pt x="547" y="241"/>
                    </a:cubicBezTo>
                    <a:cubicBezTo>
                      <a:pt x="608" y="241"/>
                      <a:pt x="699" y="210"/>
                      <a:pt x="760" y="210"/>
                    </a:cubicBezTo>
                    <a:cubicBezTo>
                      <a:pt x="791" y="210"/>
                      <a:pt x="851" y="210"/>
                      <a:pt x="882" y="180"/>
                    </a:cubicBezTo>
                    <a:cubicBezTo>
                      <a:pt x="912" y="180"/>
                      <a:pt x="943" y="119"/>
                      <a:pt x="1003" y="119"/>
                    </a:cubicBezTo>
                    <a:cubicBezTo>
                      <a:pt x="1034" y="89"/>
                      <a:pt x="1034" y="28"/>
                      <a:pt x="1003" y="28"/>
                    </a:cubicBezTo>
                    <a:cubicBezTo>
                      <a:pt x="963" y="28"/>
                      <a:pt x="936" y="1"/>
                      <a:pt x="9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2" name="Google Shape;12092;p63"/>
              <p:cNvSpPr/>
              <p:nvPr/>
            </p:nvSpPr>
            <p:spPr>
              <a:xfrm>
                <a:off x="3906875" y="2468225"/>
                <a:ext cx="395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434" extrusionOk="0">
                    <a:moveTo>
                      <a:pt x="1422" y="0"/>
                    </a:moveTo>
                    <a:cubicBezTo>
                      <a:pt x="1222" y="0"/>
                      <a:pt x="1027" y="55"/>
                      <a:pt x="852" y="130"/>
                    </a:cubicBezTo>
                    <a:cubicBezTo>
                      <a:pt x="639" y="160"/>
                      <a:pt x="396" y="221"/>
                      <a:pt x="152" y="282"/>
                    </a:cubicBezTo>
                    <a:cubicBezTo>
                      <a:pt x="0" y="312"/>
                      <a:pt x="61" y="434"/>
                      <a:pt x="152" y="434"/>
                    </a:cubicBezTo>
                    <a:cubicBezTo>
                      <a:pt x="365" y="373"/>
                      <a:pt x="608" y="342"/>
                      <a:pt x="852" y="282"/>
                    </a:cubicBezTo>
                    <a:cubicBezTo>
                      <a:pt x="1095" y="221"/>
                      <a:pt x="1307" y="190"/>
                      <a:pt x="1551" y="69"/>
                    </a:cubicBezTo>
                    <a:cubicBezTo>
                      <a:pt x="1581" y="69"/>
                      <a:pt x="1551" y="38"/>
                      <a:pt x="1551" y="8"/>
                    </a:cubicBezTo>
                    <a:cubicBezTo>
                      <a:pt x="1508" y="3"/>
                      <a:pt x="1464" y="0"/>
                      <a:pt x="1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3" name="Google Shape;12093;p63"/>
              <p:cNvSpPr/>
              <p:nvPr/>
            </p:nvSpPr>
            <p:spPr>
              <a:xfrm>
                <a:off x="3909150" y="2506400"/>
                <a:ext cx="18275" cy="3075"/>
              </a:xfrm>
              <a:custGeom>
                <a:avLst/>
                <a:gdLst/>
                <a:ahLst/>
                <a:cxnLst/>
                <a:rect l="l" t="t" r="r" b="b"/>
                <a:pathLst>
                  <a:path w="731" h="123" extrusionOk="0">
                    <a:moveTo>
                      <a:pt x="92" y="1"/>
                    </a:moveTo>
                    <a:cubicBezTo>
                      <a:pt x="61" y="1"/>
                      <a:pt x="1" y="31"/>
                      <a:pt x="1" y="62"/>
                    </a:cubicBezTo>
                    <a:cubicBezTo>
                      <a:pt x="1" y="62"/>
                      <a:pt x="61" y="122"/>
                      <a:pt x="92" y="122"/>
                    </a:cubicBezTo>
                    <a:lnTo>
                      <a:pt x="578" y="122"/>
                    </a:lnTo>
                    <a:cubicBezTo>
                      <a:pt x="609" y="122"/>
                      <a:pt x="639" y="62"/>
                      <a:pt x="639" y="62"/>
                    </a:cubicBezTo>
                    <a:cubicBezTo>
                      <a:pt x="700" y="62"/>
                      <a:pt x="700" y="31"/>
                      <a:pt x="730" y="31"/>
                    </a:cubicBezTo>
                    <a:lnTo>
                      <a:pt x="7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4" name="Google Shape;12094;p63"/>
              <p:cNvSpPr/>
              <p:nvPr/>
            </p:nvSpPr>
            <p:spPr>
              <a:xfrm>
                <a:off x="3888625" y="2867025"/>
                <a:ext cx="281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288" extrusionOk="0">
                    <a:moveTo>
                      <a:pt x="875" y="0"/>
                    </a:moveTo>
                    <a:cubicBezTo>
                      <a:pt x="825" y="0"/>
                      <a:pt x="771" y="14"/>
                      <a:pt x="730" y="14"/>
                    </a:cubicBezTo>
                    <a:cubicBezTo>
                      <a:pt x="639" y="14"/>
                      <a:pt x="578" y="14"/>
                      <a:pt x="518" y="44"/>
                    </a:cubicBezTo>
                    <a:lnTo>
                      <a:pt x="123" y="44"/>
                    </a:lnTo>
                    <a:cubicBezTo>
                      <a:pt x="31" y="135"/>
                      <a:pt x="1" y="226"/>
                      <a:pt x="62" y="226"/>
                    </a:cubicBezTo>
                    <a:lnTo>
                      <a:pt x="183" y="226"/>
                    </a:lnTo>
                    <a:cubicBezTo>
                      <a:pt x="214" y="226"/>
                      <a:pt x="275" y="287"/>
                      <a:pt x="305" y="287"/>
                    </a:cubicBezTo>
                    <a:lnTo>
                      <a:pt x="518" y="287"/>
                    </a:lnTo>
                    <a:cubicBezTo>
                      <a:pt x="609" y="287"/>
                      <a:pt x="670" y="287"/>
                      <a:pt x="761" y="226"/>
                    </a:cubicBezTo>
                    <a:lnTo>
                      <a:pt x="882" y="226"/>
                    </a:lnTo>
                    <a:cubicBezTo>
                      <a:pt x="913" y="226"/>
                      <a:pt x="943" y="197"/>
                      <a:pt x="973" y="166"/>
                    </a:cubicBezTo>
                    <a:lnTo>
                      <a:pt x="973" y="166"/>
                    </a:lnTo>
                    <a:lnTo>
                      <a:pt x="943" y="196"/>
                    </a:lnTo>
                    <a:cubicBezTo>
                      <a:pt x="974" y="196"/>
                      <a:pt x="1065" y="166"/>
                      <a:pt x="1095" y="135"/>
                    </a:cubicBezTo>
                    <a:cubicBezTo>
                      <a:pt x="1126" y="74"/>
                      <a:pt x="1095" y="44"/>
                      <a:pt x="1065" y="14"/>
                    </a:cubicBezTo>
                    <a:lnTo>
                      <a:pt x="943" y="14"/>
                    </a:lnTo>
                    <a:cubicBezTo>
                      <a:pt x="923" y="4"/>
                      <a:pt x="899" y="0"/>
                      <a:pt x="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5" name="Google Shape;12095;p63"/>
              <p:cNvSpPr/>
              <p:nvPr/>
            </p:nvSpPr>
            <p:spPr>
              <a:xfrm>
                <a:off x="3888625" y="2994250"/>
                <a:ext cx="31950" cy="915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366" extrusionOk="0">
                    <a:moveTo>
                      <a:pt x="1095" y="1"/>
                    </a:moveTo>
                    <a:cubicBezTo>
                      <a:pt x="1065" y="1"/>
                      <a:pt x="974" y="1"/>
                      <a:pt x="943" y="61"/>
                    </a:cubicBezTo>
                    <a:cubicBezTo>
                      <a:pt x="822" y="61"/>
                      <a:pt x="761" y="92"/>
                      <a:pt x="639" y="92"/>
                    </a:cubicBezTo>
                    <a:cubicBezTo>
                      <a:pt x="457" y="122"/>
                      <a:pt x="214" y="153"/>
                      <a:pt x="31" y="213"/>
                    </a:cubicBezTo>
                    <a:cubicBezTo>
                      <a:pt x="1" y="213"/>
                      <a:pt x="1" y="365"/>
                      <a:pt x="62" y="365"/>
                    </a:cubicBezTo>
                    <a:cubicBezTo>
                      <a:pt x="275" y="305"/>
                      <a:pt x="487" y="305"/>
                      <a:pt x="670" y="274"/>
                    </a:cubicBezTo>
                    <a:cubicBezTo>
                      <a:pt x="791" y="274"/>
                      <a:pt x="882" y="244"/>
                      <a:pt x="974" y="244"/>
                    </a:cubicBezTo>
                    <a:cubicBezTo>
                      <a:pt x="1034" y="244"/>
                      <a:pt x="1095" y="244"/>
                      <a:pt x="1126" y="213"/>
                    </a:cubicBezTo>
                    <a:cubicBezTo>
                      <a:pt x="1186" y="213"/>
                      <a:pt x="1217" y="153"/>
                      <a:pt x="1247" y="122"/>
                    </a:cubicBezTo>
                    <a:cubicBezTo>
                      <a:pt x="1278" y="92"/>
                      <a:pt x="1247" y="61"/>
                      <a:pt x="1247" y="61"/>
                    </a:cubicBezTo>
                    <a:cubicBezTo>
                      <a:pt x="1217" y="1"/>
                      <a:pt x="1186" y="1"/>
                      <a:pt x="1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6" name="Google Shape;12096;p63"/>
              <p:cNvSpPr/>
              <p:nvPr/>
            </p:nvSpPr>
            <p:spPr>
              <a:xfrm>
                <a:off x="3887875" y="2977950"/>
                <a:ext cx="1750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88" extrusionOk="0">
                    <a:moveTo>
                      <a:pt x="623" y="1"/>
                    </a:moveTo>
                    <a:cubicBezTo>
                      <a:pt x="585" y="1"/>
                      <a:pt x="538" y="14"/>
                      <a:pt x="517" y="14"/>
                    </a:cubicBezTo>
                    <a:cubicBezTo>
                      <a:pt x="487" y="14"/>
                      <a:pt x="396" y="14"/>
                      <a:pt x="365" y="45"/>
                    </a:cubicBezTo>
                    <a:cubicBezTo>
                      <a:pt x="244" y="106"/>
                      <a:pt x="183" y="106"/>
                      <a:pt x="61" y="136"/>
                    </a:cubicBezTo>
                    <a:cubicBezTo>
                      <a:pt x="31" y="136"/>
                      <a:pt x="1" y="166"/>
                      <a:pt x="31" y="197"/>
                    </a:cubicBezTo>
                    <a:cubicBezTo>
                      <a:pt x="1" y="288"/>
                      <a:pt x="31" y="288"/>
                      <a:pt x="61" y="288"/>
                    </a:cubicBezTo>
                    <a:cubicBezTo>
                      <a:pt x="183" y="227"/>
                      <a:pt x="244" y="227"/>
                      <a:pt x="365" y="197"/>
                    </a:cubicBezTo>
                    <a:cubicBezTo>
                      <a:pt x="396" y="197"/>
                      <a:pt x="457" y="166"/>
                      <a:pt x="517" y="166"/>
                    </a:cubicBezTo>
                    <a:cubicBezTo>
                      <a:pt x="548" y="166"/>
                      <a:pt x="548" y="166"/>
                      <a:pt x="578" y="136"/>
                    </a:cubicBezTo>
                    <a:cubicBezTo>
                      <a:pt x="639" y="136"/>
                      <a:pt x="639" y="136"/>
                      <a:pt x="669" y="75"/>
                    </a:cubicBezTo>
                    <a:cubicBezTo>
                      <a:pt x="669" y="45"/>
                      <a:pt x="700" y="14"/>
                      <a:pt x="669" y="14"/>
                    </a:cubicBezTo>
                    <a:cubicBezTo>
                      <a:pt x="659" y="4"/>
                      <a:pt x="642" y="1"/>
                      <a:pt x="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7" name="Google Shape;12097;p63"/>
              <p:cNvSpPr/>
              <p:nvPr/>
            </p:nvSpPr>
            <p:spPr>
              <a:xfrm>
                <a:off x="3884900" y="3381800"/>
                <a:ext cx="27325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430" extrusionOk="0">
                    <a:moveTo>
                      <a:pt x="758" y="0"/>
                    </a:moveTo>
                    <a:cubicBezTo>
                      <a:pt x="667" y="0"/>
                      <a:pt x="606" y="61"/>
                      <a:pt x="515" y="92"/>
                    </a:cubicBezTo>
                    <a:cubicBezTo>
                      <a:pt x="363" y="122"/>
                      <a:pt x="180" y="213"/>
                      <a:pt x="28" y="244"/>
                    </a:cubicBezTo>
                    <a:cubicBezTo>
                      <a:pt x="1" y="299"/>
                      <a:pt x="23" y="430"/>
                      <a:pt x="97" y="430"/>
                    </a:cubicBezTo>
                    <a:cubicBezTo>
                      <a:pt x="104" y="430"/>
                      <a:pt x="111" y="429"/>
                      <a:pt x="120" y="426"/>
                    </a:cubicBezTo>
                    <a:cubicBezTo>
                      <a:pt x="272" y="396"/>
                      <a:pt x="454" y="365"/>
                      <a:pt x="606" y="304"/>
                    </a:cubicBezTo>
                    <a:cubicBezTo>
                      <a:pt x="667" y="274"/>
                      <a:pt x="758" y="274"/>
                      <a:pt x="819" y="244"/>
                    </a:cubicBezTo>
                    <a:cubicBezTo>
                      <a:pt x="879" y="244"/>
                      <a:pt x="910" y="213"/>
                      <a:pt x="940" y="152"/>
                    </a:cubicBezTo>
                    <a:cubicBezTo>
                      <a:pt x="971" y="152"/>
                      <a:pt x="1031" y="122"/>
                      <a:pt x="1062" y="92"/>
                    </a:cubicBezTo>
                    <a:cubicBezTo>
                      <a:pt x="1092" y="61"/>
                      <a:pt x="1092" y="0"/>
                      <a:pt x="10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8" name="Google Shape;12098;p63"/>
              <p:cNvSpPr/>
              <p:nvPr/>
            </p:nvSpPr>
            <p:spPr>
              <a:xfrm>
                <a:off x="3898300" y="3663725"/>
                <a:ext cx="21525" cy="10700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526" y="0"/>
                    </a:moveTo>
                    <a:cubicBezTo>
                      <a:pt x="495" y="0"/>
                      <a:pt x="404" y="61"/>
                      <a:pt x="374" y="61"/>
                    </a:cubicBezTo>
                    <a:cubicBezTo>
                      <a:pt x="252" y="91"/>
                      <a:pt x="131" y="183"/>
                      <a:pt x="70" y="243"/>
                    </a:cubicBezTo>
                    <a:cubicBezTo>
                      <a:pt x="1" y="335"/>
                      <a:pt x="36" y="427"/>
                      <a:pt x="84" y="427"/>
                    </a:cubicBezTo>
                    <a:cubicBezTo>
                      <a:pt x="99" y="427"/>
                      <a:pt x="116" y="418"/>
                      <a:pt x="131" y="395"/>
                    </a:cubicBezTo>
                    <a:cubicBezTo>
                      <a:pt x="252" y="335"/>
                      <a:pt x="343" y="274"/>
                      <a:pt x="435" y="243"/>
                    </a:cubicBezTo>
                    <a:cubicBezTo>
                      <a:pt x="526" y="243"/>
                      <a:pt x="556" y="213"/>
                      <a:pt x="647" y="213"/>
                    </a:cubicBezTo>
                    <a:cubicBezTo>
                      <a:pt x="678" y="213"/>
                      <a:pt x="678" y="213"/>
                      <a:pt x="708" y="183"/>
                    </a:cubicBezTo>
                    <a:lnTo>
                      <a:pt x="739" y="183"/>
                    </a:lnTo>
                    <a:cubicBezTo>
                      <a:pt x="799" y="183"/>
                      <a:pt x="830" y="183"/>
                      <a:pt x="830" y="122"/>
                    </a:cubicBezTo>
                    <a:cubicBezTo>
                      <a:pt x="860" y="122"/>
                      <a:pt x="860" y="91"/>
                      <a:pt x="830" y="61"/>
                    </a:cubicBezTo>
                    <a:cubicBezTo>
                      <a:pt x="799" y="61"/>
                      <a:pt x="739" y="0"/>
                      <a:pt x="678" y="0"/>
                    </a:cubicBezTo>
                    <a:cubicBezTo>
                      <a:pt x="678" y="0"/>
                      <a:pt x="708" y="0"/>
                      <a:pt x="708" y="61"/>
                    </a:cubicBezTo>
                    <a:cubicBezTo>
                      <a:pt x="678" y="0"/>
                      <a:pt x="647" y="0"/>
                      <a:pt x="5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099" name="Google Shape;12099;p63"/>
              <p:cNvSpPr/>
              <p:nvPr/>
            </p:nvSpPr>
            <p:spPr>
              <a:xfrm>
                <a:off x="3915225" y="3953800"/>
                <a:ext cx="17975" cy="887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355" extrusionOk="0">
                    <a:moveTo>
                      <a:pt x="659" y="0"/>
                    </a:moveTo>
                    <a:cubicBezTo>
                      <a:pt x="652" y="0"/>
                      <a:pt x="645" y="3"/>
                      <a:pt x="639" y="8"/>
                    </a:cubicBezTo>
                    <a:lnTo>
                      <a:pt x="487" y="8"/>
                    </a:lnTo>
                    <a:cubicBezTo>
                      <a:pt x="457" y="8"/>
                      <a:pt x="426" y="39"/>
                      <a:pt x="335" y="39"/>
                    </a:cubicBezTo>
                    <a:cubicBezTo>
                      <a:pt x="274" y="69"/>
                      <a:pt x="153" y="130"/>
                      <a:pt x="62" y="160"/>
                    </a:cubicBezTo>
                    <a:cubicBezTo>
                      <a:pt x="31" y="160"/>
                      <a:pt x="1" y="191"/>
                      <a:pt x="1" y="282"/>
                    </a:cubicBezTo>
                    <a:cubicBezTo>
                      <a:pt x="1" y="326"/>
                      <a:pt x="17" y="355"/>
                      <a:pt x="38" y="355"/>
                    </a:cubicBezTo>
                    <a:cubicBezTo>
                      <a:pt x="45" y="355"/>
                      <a:pt x="53" y="351"/>
                      <a:pt x="62" y="343"/>
                    </a:cubicBezTo>
                    <a:cubicBezTo>
                      <a:pt x="183" y="312"/>
                      <a:pt x="274" y="282"/>
                      <a:pt x="366" y="221"/>
                    </a:cubicBezTo>
                    <a:cubicBezTo>
                      <a:pt x="426" y="191"/>
                      <a:pt x="457" y="191"/>
                      <a:pt x="518" y="160"/>
                    </a:cubicBezTo>
                    <a:cubicBezTo>
                      <a:pt x="578" y="160"/>
                      <a:pt x="578" y="130"/>
                      <a:pt x="609" y="130"/>
                    </a:cubicBezTo>
                    <a:cubicBezTo>
                      <a:pt x="639" y="130"/>
                      <a:pt x="639" y="69"/>
                      <a:pt x="670" y="69"/>
                    </a:cubicBezTo>
                    <a:cubicBezTo>
                      <a:pt x="719" y="45"/>
                      <a:pt x="688" y="0"/>
                      <a:pt x="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0" name="Google Shape;12100;p63"/>
              <p:cNvSpPr/>
              <p:nvPr/>
            </p:nvSpPr>
            <p:spPr>
              <a:xfrm>
                <a:off x="3571600" y="4086150"/>
                <a:ext cx="130900" cy="60875"/>
              </a:xfrm>
              <a:custGeom>
                <a:avLst/>
                <a:gdLst/>
                <a:ahLst/>
                <a:cxnLst/>
                <a:rect l="l" t="t" r="r" b="b"/>
                <a:pathLst>
                  <a:path w="5236" h="2435" extrusionOk="0">
                    <a:moveTo>
                      <a:pt x="78" y="0"/>
                    </a:moveTo>
                    <a:cubicBezTo>
                      <a:pt x="32" y="0"/>
                      <a:pt x="1" y="72"/>
                      <a:pt x="68" y="94"/>
                    </a:cubicBezTo>
                    <a:cubicBezTo>
                      <a:pt x="949" y="520"/>
                      <a:pt x="1770" y="915"/>
                      <a:pt x="2651" y="1310"/>
                    </a:cubicBezTo>
                    <a:cubicBezTo>
                      <a:pt x="3077" y="1523"/>
                      <a:pt x="3472" y="1705"/>
                      <a:pt x="3928" y="1888"/>
                    </a:cubicBezTo>
                    <a:cubicBezTo>
                      <a:pt x="4171" y="2009"/>
                      <a:pt x="4354" y="2070"/>
                      <a:pt x="4597" y="2192"/>
                    </a:cubicBezTo>
                    <a:cubicBezTo>
                      <a:pt x="4779" y="2283"/>
                      <a:pt x="4931" y="2374"/>
                      <a:pt x="5144" y="2435"/>
                    </a:cubicBezTo>
                    <a:cubicBezTo>
                      <a:pt x="5205" y="2435"/>
                      <a:pt x="5235" y="2344"/>
                      <a:pt x="5205" y="2313"/>
                    </a:cubicBezTo>
                    <a:cubicBezTo>
                      <a:pt x="5053" y="2161"/>
                      <a:pt x="4809" y="2070"/>
                      <a:pt x="4597" y="2009"/>
                    </a:cubicBezTo>
                    <a:cubicBezTo>
                      <a:pt x="4384" y="1918"/>
                      <a:pt x="4202" y="1827"/>
                      <a:pt x="3989" y="1736"/>
                    </a:cubicBezTo>
                    <a:cubicBezTo>
                      <a:pt x="3563" y="1553"/>
                      <a:pt x="3138" y="1371"/>
                      <a:pt x="2682" y="1158"/>
                    </a:cubicBezTo>
                    <a:cubicBezTo>
                      <a:pt x="1861" y="793"/>
                      <a:pt x="980" y="398"/>
                      <a:pt x="129" y="34"/>
                    </a:cubicBezTo>
                    <a:cubicBezTo>
                      <a:pt x="112" y="9"/>
                      <a:pt x="94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1" name="Google Shape;12101;p63"/>
              <p:cNvSpPr/>
              <p:nvPr/>
            </p:nvSpPr>
            <p:spPr>
              <a:xfrm>
                <a:off x="3653825" y="4083925"/>
                <a:ext cx="45625" cy="220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83" extrusionOk="0">
                    <a:moveTo>
                      <a:pt x="31" y="1"/>
                    </a:moveTo>
                    <a:cubicBezTo>
                      <a:pt x="31" y="1"/>
                      <a:pt x="1" y="123"/>
                      <a:pt x="31" y="153"/>
                    </a:cubicBezTo>
                    <a:cubicBezTo>
                      <a:pt x="335" y="275"/>
                      <a:pt x="639" y="427"/>
                      <a:pt x="913" y="548"/>
                    </a:cubicBezTo>
                    <a:cubicBezTo>
                      <a:pt x="1065" y="609"/>
                      <a:pt x="1217" y="639"/>
                      <a:pt x="1338" y="730"/>
                    </a:cubicBezTo>
                    <a:cubicBezTo>
                      <a:pt x="1399" y="761"/>
                      <a:pt x="1490" y="791"/>
                      <a:pt x="1520" y="791"/>
                    </a:cubicBezTo>
                    <a:cubicBezTo>
                      <a:pt x="1612" y="852"/>
                      <a:pt x="1672" y="882"/>
                      <a:pt x="1764" y="882"/>
                    </a:cubicBezTo>
                    <a:cubicBezTo>
                      <a:pt x="1794" y="882"/>
                      <a:pt x="1824" y="791"/>
                      <a:pt x="1794" y="761"/>
                    </a:cubicBezTo>
                    <a:cubicBezTo>
                      <a:pt x="1764" y="730"/>
                      <a:pt x="1672" y="700"/>
                      <a:pt x="1612" y="639"/>
                    </a:cubicBezTo>
                    <a:cubicBezTo>
                      <a:pt x="1520" y="609"/>
                      <a:pt x="1460" y="578"/>
                      <a:pt x="1399" y="578"/>
                    </a:cubicBezTo>
                    <a:cubicBezTo>
                      <a:pt x="1247" y="487"/>
                      <a:pt x="1095" y="457"/>
                      <a:pt x="943" y="396"/>
                    </a:cubicBezTo>
                    <a:cubicBezTo>
                      <a:pt x="639" y="275"/>
                      <a:pt x="335" y="153"/>
                      <a:pt x="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2" name="Google Shape;12102;p63"/>
              <p:cNvSpPr/>
              <p:nvPr/>
            </p:nvSpPr>
            <p:spPr>
              <a:xfrm>
                <a:off x="3670050" y="4053450"/>
                <a:ext cx="3015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61" extrusionOk="0">
                    <a:moveTo>
                      <a:pt x="95" y="0"/>
                    </a:moveTo>
                    <a:cubicBezTo>
                      <a:pt x="41" y="0"/>
                      <a:pt x="1" y="128"/>
                      <a:pt x="112" y="156"/>
                    </a:cubicBezTo>
                    <a:cubicBezTo>
                      <a:pt x="294" y="247"/>
                      <a:pt x="507" y="308"/>
                      <a:pt x="659" y="338"/>
                    </a:cubicBezTo>
                    <a:cubicBezTo>
                      <a:pt x="719" y="399"/>
                      <a:pt x="841" y="430"/>
                      <a:pt x="902" y="430"/>
                    </a:cubicBezTo>
                    <a:cubicBezTo>
                      <a:pt x="993" y="460"/>
                      <a:pt x="1115" y="460"/>
                      <a:pt x="1175" y="460"/>
                    </a:cubicBezTo>
                    <a:cubicBezTo>
                      <a:pt x="1206" y="460"/>
                      <a:pt x="1206" y="430"/>
                      <a:pt x="1175" y="430"/>
                    </a:cubicBezTo>
                    <a:cubicBezTo>
                      <a:pt x="1145" y="399"/>
                      <a:pt x="1115" y="399"/>
                      <a:pt x="1115" y="338"/>
                    </a:cubicBezTo>
                    <a:cubicBezTo>
                      <a:pt x="1054" y="308"/>
                      <a:pt x="1023" y="308"/>
                      <a:pt x="963" y="278"/>
                    </a:cubicBezTo>
                    <a:cubicBezTo>
                      <a:pt x="871" y="247"/>
                      <a:pt x="750" y="187"/>
                      <a:pt x="689" y="187"/>
                    </a:cubicBezTo>
                    <a:cubicBezTo>
                      <a:pt x="507" y="126"/>
                      <a:pt x="294" y="95"/>
                      <a:pt x="112" y="4"/>
                    </a:cubicBezTo>
                    <a:cubicBezTo>
                      <a:pt x="106" y="1"/>
                      <a:pt x="101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3" name="Google Shape;12103;p63"/>
              <p:cNvSpPr/>
              <p:nvPr/>
            </p:nvSpPr>
            <p:spPr>
              <a:xfrm>
                <a:off x="3679675" y="4010975"/>
                <a:ext cx="182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427" extrusionOk="0">
                    <a:moveTo>
                      <a:pt x="61" y="1"/>
                    </a:moveTo>
                    <a:cubicBezTo>
                      <a:pt x="31" y="1"/>
                      <a:pt x="0" y="1"/>
                      <a:pt x="0" y="31"/>
                    </a:cubicBezTo>
                    <a:cubicBezTo>
                      <a:pt x="31" y="62"/>
                      <a:pt x="31" y="153"/>
                      <a:pt x="61" y="153"/>
                    </a:cubicBezTo>
                    <a:cubicBezTo>
                      <a:pt x="152" y="183"/>
                      <a:pt x="274" y="214"/>
                      <a:pt x="334" y="305"/>
                    </a:cubicBezTo>
                    <a:cubicBezTo>
                      <a:pt x="365" y="335"/>
                      <a:pt x="426" y="335"/>
                      <a:pt x="486" y="366"/>
                    </a:cubicBezTo>
                    <a:lnTo>
                      <a:pt x="578" y="366"/>
                    </a:lnTo>
                    <a:cubicBezTo>
                      <a:pt x="608" y="366"/>
                      <a:pt x="608" y="366"/>
                      <a:pt x="638" y="427"/>
                    </a:cubicBezTo>
                    <a:cubicBezTo>
                      <a:pt x="669" y="427"/>
                      <a:pt x="730" y="366"/>
                      <a:pt x="669" y="335"/>
                    </a:cubicBezTo>
                    <a:cubicBezTo>
                      <a:pt x="638" y="335"/>
                      <a:pt x="638" y="305"/>
                      <a:pt x="608" y="305"/>
                    </a:cubicBezTo>
                    <a:cubicBezTo>
                      <a:pt x="608" y="305"/>
                      <a:pt x="578" y="305"/>
                      <a:pt x="578" y="275"/>
                    </a:cubicBezTo>
                    <a:lnTo>
                      <a:pt x="517" y="214"/>
                    </a:lnTo>
                    <a:cubicBezTo>
                      <a:pt x="517" y="214"/>
                      <a:pt x="486" y="183"/>
                      <a:pt x="456" y="183"/>
                    </a:cubicBezTo>
                    <a:cubicBezTo>
                      <a:pt x="426" y="183"/>
                      <a:pt x="426" y="153"/>
                      <a:pt x="365" y="153"/>
                    </a:cubicBezTo>
                    <a:cubicBezTo>
                      <a:pt x="274" y="92"/>
                      <a:pt x="183" y="62"/>
                      <a:pt x="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4" name="Google Shape;12104;p63"/>
              <p:cNvSpPr/>
              <p:nvPr/>
            </p:nvSpPr>
            <p:spPr>
              <a:xfrm>
                <a:off x="3590275" y="3833075"/>
                <a:ext cx="78775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020" extrusionOk="0">
                    <a:moveTo>
                      <a:pt x="118" y="0"/>
                    </a:moveTo>
                    <a:cubicBezTo>
                      <a:pt x="41" y="0"/>
                      <a:pt x="0" y="129"/>
                      <a:pt x="111" y="156"/>
                    </a:cubicBezTo>
                    <a:cubicBezTo>
                      <a:pt x="597" y="339"/>
                      <a:pt x="1144" y="552"/>
                      <a:pt x="1631" y="673"/>
                    </a:cubicBezTo>
                    <a:cubicBezTo>
                      <a:pt x="1904" y="764"/>
                      <a:pt x="2117" y="825"/>
                      <a:pt x="2391" y="886"/>
                    </a:cubicBezTo>
                    <a:cubicBezTo>
                      <a:pt x="2512" y="916"/>
                      <a:pt x="2664" y="947"/>
                      <a:pt x="2786" y="947"/>
                    </a:cubicBezTo>
                    <a:cubicBezTo>
                      <a:pt x="2853" y="991"/>
                      <a:pt x="2936" y="1019"/>
                      <a:pt x="3023" y="1019"/>
                    </a:cubicBezTo>
                    <a:cubicBezTo>
                      <a:pt x="3055" y="1019"/>
                      <a:pt x="3088" y="1016"/>
                      <a:pt x="3120" y="1007"/>
                    </a:cubicBezTo>
                    <a:cubicBezTo>
                      <a:pt x="3151" y="1007"/>
                      <a:pt x="3151" y="916"/>
                      <a:pt x="3151" y="916"/>
                    </a:cubicBezTo>
                    <a:cubicBezTo>
                      <a:pt x="3090" y="856"/>
                      <a:pt x="2968" y="856"/>
                      <a:pt x="2847" y="795"/>
                    </a:cubicBezTo>
                    <a:cubicBezTo>
                      <a:pt x="2725" y="764"/>
                      <a:pt x="2573" y="734"/>
                      <a:pt x="2482" y="734"/>
                    </a:cubicBezTo>
                    <a:lnTo>
                      <a:pt x="1661" y="491"/>
                    </a:lnTo>
                    <a:cubicBezTo>
                      <a:pt x="1144" y="339"/>
                      <a:pt x="658" y="187"/>
                      <a:pt x="141" y="4"/>
                    </a:cubicBezTo>
                    <a:cubicBezTo>
                      <a:pt x="133" y="2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5" name="Google Shape;12105;p63"/>
              <p:cNvSpPr/>
              <p:nvPr/>
            </p:nvSpPr>
            <p:spPr>
              <a:xfrm>
                <a:off x="3647000" y="3814925"/>
                <a:ext cx="21300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97" extrusionOk="0">
                    <a:moveTo>
                      <a:pt x="91" y="1"/>
                    </a:moveTo>
                    <a:cubicBezTo>
                      <a:pt x="31" y="1"/>
                      <a:pt x="0" y="1"/>
                      <a:pt x="0" y="62"/>
                    </a:cubicBezTo>
                    <a:cubicBezTo>
                      <a:pt x="0" y="123"/>
                      <a:pt x="0" y="153"/>
                      <a:pt x="61" y="153"/>
                    </a:cubicBezTo>
                    <a:cubicBezTo>
                      <a:pt x="152" y="214"/>
                      <a:pt x="274" y="244"/>
                      <a:pt x="426" y="305"/>
                    </a:cubicBezTo>
                    <a:cubicBezTo>
                      <a:pt x="517" y="366"/>
                      <a:pt x="547" y="366"/>
                      <a:pt x="608" y="396"/>
                    </a:cubicBezTo>
                    <a:lnTo>
                      <a:pt x="821" y="396"/>
                    </a:lnTo>
                    <a:cubicBezTo>
                      <a:pt x="851" y="396"/>
                      <a:pt x="851" y="335"/>
                      <a:pt x="821" y="305"/>
                    </a:cubicBezTo>
                    <a:lnTo>
                      <a:pt x="730" y="244"/>
                    </a:lnTo>
                    <a:lnTo>
                      <a:pt x="699" y="214"/>
                    </a:lnTo>
                    <a:lnTo>
                      <a:pt x="669" y="214"/>
                    </a:lnTo>
                    <a:cubicBezTo>
                      <a:pt x="578" y="153"/>
                      <a:pt x="547" y="153"/>
                      <a:pt x="456" y="123"/>
                    </a:cubicBezTo>
                    <a:cubicBezTo>
                      <a:pt x="334" y="92"/>
                      <a:pt x="243" y="62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6" name="Google Shape;12106;p63"/>
              <p:cNvSpPr/>
              <p:nvPr/>
            </p:nvSpPr>
            <p:spPr>
              <a:xfrm>
                <a:off x="3647000" y="3776175"/>
                <a:ext cx="19775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244" extrusionOk="0">
                    <a:moveTo>
                      <a:pt x="122" y="1"/>
                    </a:moveTo>
                    <a:cubicBezTo>
                      <a:pt x="91" y="1"/>
                      <a:pt x="61" y="1"/>
                      <a:pt x="0" y="31"/>
                    </a:cubicBezTo>
                    <a:cubicBezTo>
                      <a:pt x="61" y="122"/>
                      <a:pt x="91" y="183"/>
                      <a:pt x="122" y="183"/>
                    </a:cubicBezTo>
                    <a:cubicBezTo>
                      <a:pt x="243" y="183"/>
                      <a:pt x="365" y="244"/>
                      <a:pt x="456" y="244"/>
                    </a:cubicBezTo>
                    <a:lnTo>
                      <a:pt x="760" y="244"/>
                    </a:lnTo>
                    <a:cubicBezTo>
                      <a:pt x="790" y="244"/>
                      <a:pt x="790" y="183"/>
                      <a:pt x="760" y="153"/>
                    </a:cubicBezTo>
                    <a:cubicBezTo>
                      <a:pt x="730" y="122"/>
                      <a:pt x="638" y="122"/>
                      <a:pt x="608" y="92"/>
                    </a:cubicBezTo>
                    <a:cubicBezTo>
                      <a:pt x="578" y="92"/>
                      <a:pt x="578" y="31"/>
                      <a:pt x="547" y="31"/>
                    </a:cubicBezTo>
                    <a:lnTo>
                      <a:pt x="456" y="31"/>
                    </a:lnTo>
                    <a:cubicBezTo>
                      <a:pt x="334" y="31"/>
                      <a:pt x="243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7" name="Google Shape;12107;p63"/>
              <p:cNvSpPr/>
              <p:nvPr/>
            </p:nvSpPr>
            <p:spPr>
              <a:xfrm>
                <a:off x="3639400" y="3878775"/>
                <a:ext cx="319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65" extrusionOk="0">
                    <a:moveTo>
                      <a:pt x="122" y="0"/>
                    </a:moveTo>
                    <a:cubicBezTo>
                      <a:pt x="61" y="0"/>
                      <a:pt x="0" y="122"/>
                      <a:pt x="91" y="152"/>
                    </a:cubicBezTo>
                    <a:cubicBezTo>
                      <a:pt x="274" y="183"/>
                      <a:pt x="456" y="274"/>
                      <a:pt x="669" y="304"/>
                    </a:cubicBezTo>
                    <a:cubicBezTo>
                      <a:pt x="730" y="335"/>
                      <a:pt x="851" y="335"/>
                      <a:pt x="912" y="365"/>
                    </a:cubicBezTo>
                    <a:lnTo>
                      <a:pt x="1216" y="365"/>
                    </a:lnTo>
                    <a:cubicBezTo>
                      <a:pt x="1277" y="365"/>
                      <a:pt x="1277" y="335"/>
                      <a:pt x="1216" y="304"/>
                    </a:cubicBezTo>
                    <a:cubicBezTo>
                      <a:pt x="1186" y="274"/>
                      <a:pt x="1155" y="274"/>
                      <a:pt x="1094" y="243"/>
                    </a:cubicBezTo>
                    <a:cubicBezTo>
                      <a:pt x="1064" y="183"/>
                      <a:pt x="1034" y="183"/>
                      <a:pt x="1003" y="183"/>
                    </a:cubicBezTo>
                    <a:cubicBezTo>
                      <a:pt x="882" y="152"/>
                      <a:pt x="790" y="152"/>
                      <a:pt x="699" y="122"/>
                    </a:cubicBezTo>
                    <a:lnTo>
                      <a:pt x="1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8" name="Google Shape;12108;p63"/>
              <p:cNvSpPr/>
              <p:nvPr/>
            </p:nvSpPr>
            <p:spPr>
              <a:xfrm>
                <a:off x="3585375" y="3653100"/>
                <a:ext cx="79875" cy="14350"/>
              </a:xfrm>
              <a:custGeom>
                <a:avLst/>
                <a:gdLst/>
                <a:ahLst/>
                <a:cxnLst/>
                <a:rect l="l" t="t" r="r" b="b"/>
                <a:pathLst>
                  <a:path w="3195" h="574" extrusionOk="0">
                    <a:moveTo>
                      <a:pt x="82" y="1"/>
                    </a:moveTo>
                    <a:cubicBezTo>
                      <a:pt x="15" y="1"/>
                      <a:pt x="1" y="91"/>
                      <a:pt x="94" y="91"/>
                    </a:cubicBezTo>
                    <a:cubicBezTo>
                      <a:pt x="611" y="182"/>
                      <a:pt x="1097" y="243"/>
                      <a:pt x="1644" y="364"/>
                    </a:cubicBezTo>
                    <a:cubicBezTo>
                      <a:pt x="1918" y="395"/>
                      <a:pt x="2131" y="456"/>
                      <a:pt x="2404" y="486"/>
                    </a:cubicBezTo>
                    <a:cubicBezTo>
                      <a:pt x="2526" y="516"/>
                      <a:pt x="2678" y="516"/>
                      <a:pt x="2769" y="547"/>
                    </a:cubicBezTo>
                    <a:cubicBezTo>
                      <a:pt x="2850" y="547"/>
                      <a:pt x="2931" y="574"/>
                      <a:pt x="3012" y="574"/>
                    </a:cubicBezTo>
                    <a:cubicBezTo>
                      <a:pt x="3053" y="574"/>
                      <a:pt x="3093" y="567"/>
                      <a:pt x="3134" y="547"/>
                    </a:cubicBezTo>
                    <a:cubicBezTo>
                      <a:pt x="3164" y="547"/>
                      <a:pt x="3195" y="486"/>
                      <a:pt x="3164" y="486"/>
                    </a:cubicBezTo>
                    <a:cubicBezTo>
                      <a:pt x="3073" y="395"/>
                      <a:pt x="2982" y="395"/>
                      <a:pt x="2860" y="395"/>
                    </a:cubicBezTo>
                    <a:cubicBezTo>
                      <a:pt x="2739" y="395"/>
                      <a:pt x="2617" y="364"/>
                      <a:pt x="2526" y="364"/>
                    </a:cubicBezTo>
                    <a:lnTo>
                      <a:pt x="1705" y="243"/>
                    </a:lnTo>
                    <a:cubicBezTo>
                      <a:pt x="1189" y="182"/>
                      <a:pt x="702" y="91"/>
                      <a:pt x="155" y="30"/>
                    </a:cubicBezTo>
                    <a:cubicBezTo>
                      <a:pt x="127" y="9"/>
                      <a:pt x="102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09" name="Google Shape;12109;p63"/>
              <p:cNvSpPr/>
              <p:nvPr/>
            </p:nvSpPr>
            <p:spPr>
              <a:xfrm>
                <a:off x="3644700" y="3621175"/>
                <a:ext cx="1980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65" extrusionOk="0">
                    <a:moveTo>
                      <a:pt x="62" y="0"/>
                    </a:moveTo>
                    <a:cubicBezTo>
                      <a:pt x="31" y="0"/>
                      <a:pt x="1" y="0"/>
                      <a:pt x="1" y="30"/>
                    </a:cubicBezTo>
                    <a:cubicBezTo>
                      <a:pt x="1" y="91"/>
                      <a:pt x="1" y="122"/>
                      <a:pt x="31" y="122"/>
                    </a:cubicBezTo>
                    <a:cubicBezTo>
                      <a:pt x="183" y="243"/>
                      <a:pt x="396" y="304"/>
                      <a:pt x="609" y="365"/>
                    </a:cubicBezTo>
                    <a:cubicBezTo>
                      <a:pt x="639" y="365"/>
                      <a:pt x="761" y="365"/>
                      <a:pt x="791" y="304"/>
                    </a:cubicBezTo>
                    <a:lnTo>
                      <a:pt x="791" y="243"/>
                    </a:lnTo>
                    <a:cubicBezTo>
                      <a:pt x="791" y="213"/>
                      <a:pt x="761" y="213"/>
                      <a:pt x="700" y="213"/>
                    </a:cubicBezTo>
                    <a:cubicBezTo>
                      <a:pt x="670" y="152"/>
                      <a:pt x="609" y="152"/>
                      <a:pt x="548" y="152"/>
                    </a:cubicBezTo>
                    <a:cubicBezTo>
                      <a:pt x="518" y="152"/>
                      <a:pt x="457" y="122"/>
                      <a:pt x="396" y="122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0" name="Google Shape;12110;p63"/>
              <p:cNvSpPr/>
              <p:nvPr/>
            </p:nvSpPr>
            <p:spPr>
              <a:xfrm>
                <a:off x="3646225" y="3587425"/>
                <a:ext cx="22825" cy="64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56" extrusionOk="0">
                    <a:moveTo>
                      <a:pt x="1" y="182"/>
                    </a:moveTo>
                    <a:lnTo>
                      <a:pt x="1" y="182"/>
                    </a:lnTo>
                    <a:cubicBezTo>
                      <a:pt x="1" y="186"/>
                      <a:pt x="1" y="190"/>
                      <a:pt x="1" y="195"/>
                    </a:cubicBezTo>
                    <a:cubicBezTo>
                      <a:pt x="1" y="190"/>
                      <a:pt x="1" y="186"/>
                      <a:pt x="1" y="182"/>
                    </a:cubicBezTo>
                    <a:close/>
                    <a:moveTo>
                      <a:pt x="815" y="1"/>
                    </a:moveTo>
                    <a:cubicBezTo>
                      <a:pt x="761" y="1"/>
                      <a:pt x="722" y="29"/>
                      <a:pt x="700" y="73"/>
                    </a:cubicBezTo>
                    <a:cubicBezTo>
                      <a:pt x="609" y="73"/>
                      <a:pt x="578" y="104"/>
                      <a:pt x="487" y="104"/>
                    </a:cubicBezTo>
                    <a:cubicBezTo>
                      <a:pt x="441" y="119"/>
                      <a:pt x="388" y="127"/>
                      <a:pt x="327" y="127"/>
                    </a:cubicBezTo>
                    <a:cubicBezTo>
                      <a:pt x="267" y="127"/>
                      <a:pt x="198" y="119"/>
                      <a:pt x="122" y="104"/>
                    </a:cubicBezTo>
                    <a:cubicBezTo>
                      <a:pt x="93" y="104"/>
                      <a:pt x="10" y="104"/>
                      <a:pt x="1" y="182"/>
                    </a:cubicBezTo>
                    <a:lnTo>
                      <a:pt x="1" y="182"/>
                    </a:lnTo>
                    <a:cubicBezTo>
                      <a:pt x="3" y="173"/>
                      <a:pt x="5" y="169"/>
                      <a:pt x="10" y="169"/>
                    </a:cubicBezTo>
                    <a:cubicBezTo>
                      <a:pt x="23" y="169"/>
                      <a:pt x="50" y="204"/>
                      <a:pt x="92" y="225"/>
                    </a:cubicBezTo>
                    <a:cubicBezTo>
                      <a:pt x="244" y="256"/>
                      <a:pt x="335" y="256"/>
                      <a:pt x="487" y="256"/>
                    </a:cubicBezTo>
                    <a:cubicBezTo>
                      <a:pt x="578" y="256"/>
                      <a:pt x="639" y="225"/>
                      <a:pt x="700" y="225"/>
                    </a:cubicBezTo>
                    <a:cubicBezTo>
                      <a:pt x="730" y="225"/>
                      <a:pt x="761" y="195"/>
                      <a:pt x="791" y="195"/>
                    </a:cubicBezTo>
                    <a:cubicBezTo>
                      <a:pt x="791" y="195"/>
                      <a:pt x="852" y="195"/>
                      <a:pt x="852" y="134"/>
                    </a:cubicBezTo>
                    <a:cubicBezTo>
                      <a:pt x="882" y="134"/>
                      <a:pt x="882" y="104"/>
                      <a:pt x="882" y="73"/>
                    </a:cubicBezTo>
                    <a:lnTo>
                      <a:pt x="882" y="104"/>
                    </a:lnTo>
                    <a:lnTo>
                      <a:pt x="913" y="73"/>
                    </a:lnTo>
                    <a:cubicBezTo>
                      <a:pt x="913" y="13"/>
                      <a:pt x="913" y="13"/>
                      <a:pt x="882" y="13"/>
                    </a:cubicBezTo>
                    <a:cubicBezTo>
                      <a:pt x="858" y="5"/>
                      <a:pt x="836" y="1"/>
                      <a:pt x="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1" name="Google Shape;12111;p63"/>
              <p:cNvSpPr/>
              <p:nvPr/>
            </p:nvSpPr>
            <p:spPr>
              <a:xfrm>
                <a:off x="3641675" y="3558100"/>
                <a:ext cx="19025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2" extrusionOk="0">
                    <a:moveTo>
                      <a:pt x="61" y="0"/>
                    </a:moveTo>
                    <a:cubicBezTo>
                      <a:pt x="0" y="0"/>
                      <a:pt x="0" y="91"/>
                      <a:pt x="61" y="91"/>
                    </a:cubicBezTo>
                    <a:lnTo>
                      <a:pt x="669" y="91"/>
                    </a:lnTo>
                    <a:cubicBezTo>
                      <a:pt x="760" y="91"/>
                      <a:pt x="760" y="0"/>
                      <a:pt x="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2" name="Google Shape;12112;p63"/>
              <p:cNvSpPr/>
              <p:nvPr/>
            </p:nvSpPr>
            <p:spPr>
              <a:xfrm>
                <a:off x="3644700" y="3692600"/>
                <a:ext cx="2055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153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lnTo>
                      <a:pt x="670" y="152"/>
                    </a:lnTo>
                    <a:cubicBezTo>
                      <a:pt x="700" y="152"/>
                      <a:pt x="822" y="122"/>
                      <a:pt x="822" y="91"/>
                    </a:cubicBezTo>
                    <a:cubicBezTo>
                      <a:pt x="822" y="0"/>
                      <a:pt x="700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3" name="Google Shape;12113;p63"/>
              <p:cNvSpPr/>
              <p:nvPr/>
            </p:nvSpPr>
            <p:spPr>
              <a:xfrm>
                <a:off x="3608800" y="3440225"/>
                <a:ext cx="43525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9" extrusionOk="0">
                    <a:moveTo>
                      <a:pt x="29" y="1"/>
                    </a:moveTo>
                    <a:cubicBezTo>
                      <a:pt x="1" y="1"/>
                      <a:pt x="2" y="73"/>
                      <a:pt x="69" y="95"/>
                    </a:cubicBezTo>
                    <a:cubicBezTo>
                      <a:pt x="312" y="217"/>
                      <a:pt x="616" y="247"/>
                      <a:pt x="890" y="277"/>
                    </a:cubicBezTo>
                    <a:cubicBezTo>
                      <a:pt x="1042" y="277"/>
                      <a:pt x="1194" y="338"/>
                      <a:pt x="1315" y="338"/>
                    </a:cubicBezTo>
                    <a:lnTo>
                      <a:pt x="1498" y="338"/>
                    </a:lnTo>
                    <a:cubicBezTo>
                      <a:pt x="1589" y="338"/>
                      <a:pt x="1619" y="338"/>
                      <a:pt x="1680" y="277"/>
                    </a:cubicBezTo>
                    <a:cubicBezTo>
                      <a:pt x="1741" y="247"/>
                      <a:pt x="1680" y="217"/>
                      <a:pt x="1680" y="217"/>
                    </a:cubicBezTo>
                    <a:cubicBezTo>
                      <a:pt x="1670" y="207"/>
                      <a:pt x="1656" y="203"/>
                      <a:pt x="1640" y="203"/>
                    </a:cubicBezTo>
                    <a:cubicBezTo>
                      <a:pt x="1606" y="203"/>
                      <a:pt x="1559" y="217"/>
                      <a:pt x="1498" y="217"/>
                    </a:cubicBezTo>
                    <a:lnTo>
                      <a:pt x="890" y="217"/>
                    </a:lnTo>
                    <a:cubicBezTo>
                      <a:pt x="616" y="186"/>
                      <a:pt x="312" y="156"/>
                      <a:pt x="69" y="34"/>
                    </a:cubicBezTo>
                    <a:cubicBezTo>
                      <a:pt x="53" y="10"/>
                      <a:pt x="39" y="1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4" name="Google Shape;12114;p63"/>
              <p:cNvSpPr/>
              <p:nvPr/>
            </p:nvSpPr>
            <p:spPr>
              <a:xfrm>
                <a:off x="3633325" y="3412200"/>
                <a:ext cx="251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274" extrusionOk="0">
                    <a:moveTo>
                      <a:pt x="61" y="0"/>
                    </a:moveTo>
                    <a:cubicBezTo>
                      <a:pt x="0" y="0"/>
                      <a:pt x="0" y="152"/>
                      <a:pt x="61" y="152"/>
                    </a:cubicBezTo>
                    <a:cubicBezTo>
                      <a:pt x="213" y="213"/>
                      <a:pt x="365" y="213"/>
                      <a:pt x="517" y="243"/>
                    </a:cubicBezTo>
                    <a:cubicBezTo>
                      <a:pt x="608" y="243"/>
                      <a:pt x="669" y="243"/>
                      <a:pt x="760" y="274"/>
                    </a:cubicBezTo>
                    <a:lnTo>
                      <a:pt x="851" y="274"/>
                    </a:lnTo>
                    <a:cubicBezTo>
                      <a:pt x="912" y="274"/>
                      <a:pt x="942" y="274"/>
                      <a:pt x="973" y="243"/>
                    </a:cubicBezTo>
                    <a:cubicBezTo>
                      <a:pt x="973" y="213"/>
                      <a:pt x="1003" y="213"/>
                      <a:pt x="973" y="152"/>
                    </a:cubicBezTo>
                    <a:cubicBezTo>
                      <a:pt x="942" y="91"/>
                      <a:pt x="821" y="91"/>
                      <a:pt x="760" y="91"/>
                    </a:cubicBezTo>
                    <a:cubicBezTo>
                      <a:pt x="669" y="91"/>
                      <a:pt x="608" y="91"/>
                      <a:pt x="517" y="61"/>
                    </a:cubicBezTo>
                    <a:cubicBezTo>
                      <a:pt x="365" y="6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5" name="Google Shape;12115;p63"/>
              <p:cNvSpPr/>
              <p:nvPr/>
            </p:nvSpPr>
            <p:spPr>
              <a:xfrm>
                <a:off x="3637875" y="3370400"/>
                <a:ext cx="17500" cy="61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244" extrusionOk="0">
                    <a:moveTo>
                      <a:pt x="122" y="1"/>
                    </a:moveTo>
                    <a:cubicBezTo>
                      <a:pt x="0" y="92"/>
                      <a:pt x="0" y="244"/>
                      <a:pt x="122" y="244"/>
                    </a:cubicBezTo>
                    <a:lnTo>
                      <a:pt x="578" y="244"/>
                    </a:lnTo>
                    <a:cubicBezTo>
                      <a:pt x="608" y="244"/>
                      <a:pt x="639" y="244"/>
                      <a:pt x="639" y="183"/>
                    </a:cubicBezTo>
                    <a:lnTo>
                      <a:pt x="608" y="183"/>
                    </a:lnTo>
                    <a:cubicBezTo>
                      <a:pt x="639" y="183"/>
                      <a:pt x="639" y="183"/>
                      <a:pt x="669" y="152"/>
                    </a:cubicBezTo>
                    <a:cubicBezTo>
                      <a:pt x="699" y="152"/>
                      <a:pt x="699" y="122"/>
                      <a:pt x="669" y="92"/>
                    </a:cubicBezTo>
                    <a:cubicBezTo>
                      <a:pt x="639" y="92"/>
                      <a:pt x="639" y="31"/>
                      <a:pt x="608" y="31"/>
                    </a:cubicBezTo>
                    <a:lnTo>
                      <a:pt x="639" y="31"/>
                    </a:lnTo>
                    <a:cubicBezTo>
                      <a:pt x="608" y="1"/>
                      <a:pt x="608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6" name="Google Shape;12116;p63"/>
              <p:cNvSpPr/>
              <p:nvPr/>
            </p:nvSpPr>
            <p:spPr>
              <a:xfrm>
                <a:off x="3586200" y="3305050"/>
                <a:ext cx="7830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27" extrusionOk="0">
                    <a:moveTo>
                      <a:pt x="152" y="1"/>
                    </a:moveTo>
                    <a:cubicBezTo>
                      <a:pt x="92" y="1"/>
                      <a:pt x="0" y="152"/>
                      <a:pt x="122" y="152"/>
                    </a:cubicBezTo>
                    <a:cubicBezTo>
                      <a:pt x="608" y="274"/>
                      <a:pt x="1125" y="335"/>
                      <a:pt x="1642" y="396"/>
                    </a:cubicBezTo>
                    <a:cubicBezTo>
                      <a:pt x="1915" y="426"/>
                      <a:pt x="2128" y="426"/>
                      <a:pt x="2402" y="426"/>
                    </a:cubicBezTo>
                    <a:lnTo>
                      <a:pt x="2797" y="426"/>
                    </a:lnTo>
                    <a:cubicBezTo>
                      <a:pt x="2888" y="426"/>
                      <a:pt x="2979" y="426"/>
                      <a:pt x="3101" y="396"/>
                    </a:cubicBezTo>
                    <a:cubicBezTo>
                      <a:pt x="3131" y="396"/>
                      <a:pt x="3131" y="304"/>
                      <a:pt x="3101" y="304"/>
                    </a:cubicBezTo>
                    <a:cubicBezTo>
                      <a:pt x="2979" y="274"/>
                      <a:pt x="2888" y="274"/>
                      <a:pt x="2797" y="274"/>
                    </a:cubicBezTo>
                    <a:lnTo>
                      <a:pt x="2432" y="274"/>
                    </a:lnTo>
                    <a:cubicBezTo>
                      <a:pt x="2189" y="274"/>
                      <a:pt x="1946" y="244"/>
                      <a:pt x="1672" y="244"/>
                    </a:cubicBezTo>
                    <a:cubicBezTo>
                      <a:pt x="1186" y="183"/>
                      <a:pt x="669" y="122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7" name="Google Shape;12117;p63"/>
              <p:cNvSpPr/>
              <p:nvPr/>
            </p:nvSpPr>
            <p:spPr>
              <a:xfrm>
                <a:off x="3637875" y="3273900"/>
                <a:ext cx="22050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14" extrusionOk="0">
                    <a:moveTo>
                      <a:pt x="122" y="0"/>
                    </a:moveTo>
                    <a:cubicBezTo>
                      <a:pt x="31" y="0"/>
                      <a:pt x="0" y="91"/>
                      <a:pt x="61" y="152"/>
                    </a:cubicBezTo>
                    <a:cubicBezTo>
                      <a:pt x="183" y="152"/>
                      <a:pt x="304" y="183"/>
                      <a:pt x="426" y="183"/>
                    </a:cubicBezTo>
                    <a:cubicBezTo>
                      <a:pt x="487" y="183"/>
                      <a:pt x="517" y="183"/>
                      <a:pt x="608" y="213"/>
                    </a:cubicBezTo>
                    <a:lnTo>
                      <a:pt x="791" y="213"/>
                    </a:lnTo>
                    <a:cubicBezTo>
                      <a:pt x="821" y="213"/>
                      <a:pt x="882" y="152"/>
                      <a:pt x="791" y="122"/>
                    </a:cubicBezTo>
                    <a:cubicBezTo>
                      <a:pt x="760" y="122"/>
                      <a:pt x="730" y="61"/>
                      <a:pt x="730" y="61"/>
                    </a:cubicBezTo>
                    <a:lnTo>
                      <a:pt x="639" y="61"/>
                    </a:lnTo>
                    <a:cubicBezTo>
                      <a:pt x="578" y="61"/>
                      <a:pt x="517" y="61"/>
                      <a:pt x="456" y="31"/>
                    </a:cubicBezTo>
                    <a:cubicBezTo>
                      <a:pt x="335" y="31"/>
                      <a:pt x="213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8" name="Google Shape;12118;p63"/>
              <p:cNvSpPr/>
              <p:nvPr/>
            </p:nvSpPr>
            <p:spPr>
              <a:xfrm>
                <a:off x="3580500" y="3142075"/>
                <a:ext cx="7032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383" extrusionOk="0">
                    <a:moveTo>
                      <a:pt x="120" y="1"/>
                    </a:moveTo>
                    <a:cubicBezTo>
                      <a:pt x="9" y="1"/>
                      <a:pt x="0" y="111"/>
                      <a:pt x="76" y="136"/>
                    </a:cubicBezTo>
                    <a:cubicBezTo>
                      <a:pt x="532" y="228"/>
                      <a:pt x="988" y="288"/>
                      <a:pt x="1444" y="319"/>
                    </a:cubicBezTo>
                    <a:cubicBezTo>
                      <a:pt x="1687" y="319"/>
                      <a:pt x="1900" y="380"/>
                      <a:pt x="2143" y="380"/>
                    </a:cubicBezTo>
                    <a:cubicBezTo>
                      <a:pt x="2214" y="380"/>
                      <a:pt x="2289" y="383"/>
                      <a:pt x="2363" y="383"/>
                    </a:cubicBezTo>
                    <a:cubicBezTo>
                      <a:pt x="2512" y="383"/>
                      <a:pt x="2660" y="369"/>
                      <a:pt x="2782" y="288"/>
                    </a:cubicBezTo>
                    <a:cubicBezTo>
                      <a:pt x="2812" y="288"/>
                      <a:pt x="2812" y="228"/>
                      <a:pt x="2782" y="228"/>
                    </a:cubicBezTo>
                    <a:cubicBezTo>
                      <a:pt x="2672" y="173"/>
                      <a:pt x="2541" y="162"/>
                      <a:pt x="2414" y="162"/>
                    </a:cubicBezTo>
                    <a:cubicBezTo>
                      <a:pt x="2329" y="162"/>
                      <a:pt x="2247" y="167"/>
                      <a:pt x="2174" y="167"/>
                    </a:cubicBezTo>
                    <a:lnTo>
                      <a:pt x="1535" y="167"/>
                    </a:lnTo>
                    <a:cubicBezTo>
                      <a:pt x="1080" y="136"/>
                      <a:pt x="624" y="106"/>
                      <a:pt x="198" y="15"/>
                    </a:cubicBezTo>
                    <a:cubicBezTo>
                      <a:pt x="168" y="5"/>
                      <a:pt x="142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19" name="Google Shape;12119;p63"/>
              <p:cNvSpPr/>
              <p:nvPr/>
            </p:nvSpPr>
            <p:spPr>
              <a:xfrm>
                <a:off x="3634825" y="3110525"/>
                <a:ext cx="22075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91" extrusionOk="0">
                    <a:moveTo>
                      <a:pt x="1" y="0"/>
                    </a:moveTo>
                    <a:cubicBezTo>
                      <a:pt x="1" y="31"/>
                      <a:pt x="1" y="152"/>
                      <a:pt x="92" y="152"/>
                    </a:cubicBezTo>
                    <a:lnTo>
                      <a:pt x="487" y="152"/>
                    </a:lnTo>
                    <a:cubicBezTo>
                      <a:pt x="578" y="152"/>
                      <a:pt x="639" y="183"/>
                      <a:pt x="730" y="183"/>
                    </a:cubicBezTo>
                    <a:cubicBezTo>
                      <a:pt x="745" y="183"/>
                      <a:pt x="783" y="190"/>
                      <a:pt x="818" y="190"/>
                    </a:cubicBezTo>
                    <a:cubicBezTo>
                      <a:pt x="852" y="190"/>
                      <a:pt x="882" y="183"/>
                      <a:pt x="882" y="152"/>
                    </a:cubicBezTo>
                    <a:cubicBezTo>
                      <a:pt x="882" y="122"/>
                      <a:pt x="852" y="122"/>
                      <a:pt x="791" y="61"/>
                    </a:cubicBezTo>
                    <a:cubicBezTo>
                      <a:pt x="761" y="61"/>
                      <a:pt x="730" y="31"/>
                      <a:pt x="700" y="31"/>
                    </a:cubicBezTo>
                    <a:cubicBezTo>
                      <a:pt x="609" y="31"/>
                      <a:pt x="548" y="0"/>
                      <a:pt x="4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0" name="Google Shape;12120;p63"/>
              <p:cNvSpPr/>
              <p:nvPr/>
            </p:nvSpPr>
            <p:spPr>
              <a:xfrm>
                <a:off x="3637100" y="3072525"/>
                <a:ext cx="19800" cy="49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96" extrusionOk="0">
                    <a:moveTo>
                      <a:pt x="396" y="0"/>
                    </a:moveTo>
                    <a:cubicBezTo>
                      <a:pt x="305" y="0"/>
                      <a:pt x="183" y="31"/>
                      <a:pt x="62" y="61"/>
                    </a:cubicBezTo>
                    <a:cubicBezTo>
                      <a:pt x="31" y="61"/>
                      <a:pt x="1" y="122"/>
                      <a:pt x="31" y="152"/>
                    </a:cubicBezTo>
                    <a:cubicBezTo>
                      <a:pt x="53" y="174"/>
                      <a:pt x="74" y="195"/>
                      <a:pt x="107" y="195"/>
                    </a:cubicBezTo>
                    <a:cubicBezTo>
                      <a:pt x="120" y="195"/>
                      <a:pt x="135" y="192"/>
                      <a:pt x="153" y="183"/>
                    </a:cubicBezTo>
                    <a:cubicBezTo>
                      <a:pt x="214" y="152"/>
                      <a:pt x="305" y="152"/>
                      <a:pt x="366" y="122"/>
                    </a:cubicBezTo>
                    <a:lnTo>
                      <a:pt x="730" y="122"/>
                    </a:lnTo>
                    <a:cubicBezTo>
                      <a:pt x="730" y="122"/>
                      <a:pt x="791" y="61"/>
                      <a:pt x="730" y="61"/>
                    </a:cubicBezTo>
                    <a:cubicBezTo>
                      <a:pt x="700" y="31"/>
                      <a:pt x="670" y="31"/>
                      <a:pt x="6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1" name="Google Shape;12121;p63"/>
              <p:cNvSpPr/>
              <p:nvPr/>
            </p:nvSpPr>
            <p:spPr>
              <a:xfrm>
                <a:off x="3622675" y="3181200"/>
                <a:ext cx="2205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882" h="274" extrusionOk="0">
                    <a:moveTo>
                      <a:pt x="639" y="0"/>
                    </a:moveTo>
                    <a:cubicBezTo>
                      <a:pt x="578" y="0"/>
                      <a:pt x="517" y="61"/>
                      <a:pt x="456" y="61"/>
                    </a:cubicBezTo>
                    <a:cubicBezTo>
                      <a:pt x="304" y="91"/>
                      <a:pt x="183" y="91"/>
                      <a:pt x="31" y="122"/>
                    </a:cubicBezTo>
                    <a:cubicBezTo>
                      <a:pt x="0" y="182"/>
                      <a:pt x="0" y="274"/>
                      <a:pt x="61" y="274"/>
                    </a:cubicBezTo>
                    <a:cubicBezTo>
                      <a:pt x="213" y="274"/>
                      <a:pt x="335" y="243"/>
                      <a:pt x="487" y="243"/>
                    </a:cubicBezTo>
                    <a:cubicBezTo>
                      <a:pt x="578" y="243"/>
                      <a:pt x="639" y="243"/>
                      <a:pt x="669" y="213"/>
                    </a:cubicBezTo>
                    <a:cubicBezTo>
                      <a:pt x="760" y="213"/>
                      <a:pt x="821" y="152"/>
                      <a:pt x="882" y="122"/>
                    </a:cubicBezTo>
                    <a:lnTo>
                      <a:pt x="882" y="61"/>
                    </a:lnTo>
                    <a:cubicBezTo>
                      <a:pt x="821" y="0"/>
                      <a:pt x="791" y="0"/>
                      <a:pt x="7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2" name="Google Shape;12122;p63"/>
              <p:cNvSpPr/>
              <p:nvPr/>
            </p:nvSpPr>
            <p:spPr>
              <a:xfrm>
                <a:off x="3585450" y="2935750"/>
                <a:ext cx="6687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2675" h="365" extrusionOk="0">
                    <a:moveTo>
                      <a:pt x="152" y="0"/>
                    </a:moveTo>
                    <a:cubicBezTo>
                      <a:pt x="30" y="0"/>
                      <a:pt x="0" y="152"/>
                      <a:pt x="91" y="152"/>
                    </a:cubicBezTo>
                    <a:cubicBezTo>
                      <a:pt x="486" y="274"/>
                      <a:pt x="912" y="365"/>
                      <a:pt x="1368" y="365"/>
                    </a:cubicBezTo>
                    <a:lnTo>
                      <a:pt x="2006" y="365"/>
                    </a:lnTo>
                    <a:cubicBezTo>
                      <a:pt x="2219" y="365"/>
                      <a:pt x="2462" y="365"/>
                      <a:pt x="2614" y="274"/>
                    </a:cubicBezTo>
                    <a:cubicBezTo>
                      <a:pt x="2675" y="213"/>
                      <a:pt x="2675" y="183"/>
                      <a:pt x="2614" y="183"/>
                    </a:cubicBezTo>
                    <a:cubicBezTo>
                      <a:pt x="2578" y="177"/>
                      <a:pt x="2540" y="174"/>
                      <a:pt x="2501" y="174"/>
                    </a:cubicBezTo>
                    <a:cubicBezTo>
                      <a:pt x="2347" y="174"/>
                      <a:pt x="2176" y="213"/>
                      <a:pt x="2006" y="213"/>
                    </a:cubicBezTo>
                    <a:lnTo>
                      <a:pt x="1398" y="213"/>
                    </a:lnTo>
                    <a:cubicBezTo>
                      <a:pt x="973" y="183"/>
                      <a:pt x="517" y="122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3" name="Google Shape;12123;p63"/>
              <p:cNvSpPr/>
              <p:nvPr/>
            </p:nvSpPr>
            <p:spPr>
              <a:xfrm>
                <a:off x="3631025" y="2907500"/>
                <a:ext cx="213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249" extrusionOk="0">
                    <a:moveTo>
                      <a:pt x="690" y="1"/>
                    </a:moveTo>
                    <a:cubicBezTo>
                      <a:pt x="662" y="1"/>
                      <a:pt x="633" y="6"/>
                      <a:pt x="609" y="6"/>
                    </a:cubicBezTo>
                    <a:cubicBezTo>
                      <a:pt x="548" y="6"/>
                      <a:pt x="487" y="66"/>
                      <a:pt x="426" y="66"/>
                    </a:cubicBezTo>
                    <a:cubicBezTo>
                      <a:pt x="305" y="66"/>
                      <a:pt x="183" y="97"/>
                      <a:pt x="92" y="97"/>
                    </a:cubicBezTo>
                    <a:cubicBezTo>
                      <a:pt x="1" y="127"/>
                      <a:pt x="1" y="249"/>
                      <a:pt x="92" y="249"/>
                    </a:cubicBezTo>
                    <a:lnTo>
                      <a:pt x="457" y="249"/>
                    </a:lnTo>
                    <a:cubicBezTo>
                      <a:pt x="548" y="249"/>
                      <a:pt x="578" y="218"/>
                      <a:pt x="639" y="218"/>
                    </a:cubicBezTo>
                    <a:cubicBezTo>
                      <a:pt x="730" y="218"/>
                      <a:pt x="791" y="158"/>
                      <a:pt x="791" y="97"/>
                    </a:cubicBezTo>
                    <a:lnTo>
                      <a:pt x="791" y="97"/>
                    </a:lnTo>
                    <a:cubicBezTo>
                      <a:pt x="791" y="97"/>
                      <a:pt x="791" y="127"/>
                      <a:pt x="761" y="127"/>
                    </a:cubicBezTo>
                    <a:lnTo>
                      <a:pt x="791" y="97"/>
                    </a:lnTo>
                    <a:lnTo>
                      <a:pt x="791" y="97"/>
                    </a:lnTo>
                    <a:cubicBezTo>
                      <a:pt x="791" y="97"/>
                      <a:pt x="791" y="97"/>
                      <a:pt x="791" y="97"/>
                    </a:cubicBezTo>
                    <a:cubicBezTo>
                      <a:pt x="852" y="66"/>
                      <a:pt x="852" y="6"/>
                      <a:pt x="791" y="6"/>
                    </a:cubicBezTo>
                    <a:lnTo>
                      <a:pt x="761" y="6"/>
                    </a:lnTo>
                    <a:cubicBezTo>
                      <a:pt x="761" y="6"/>
                      <a:pt x="791" y="6"/>
                      <a:pt x="791" y="66"/>
                    </a:cubicBezTo>
                    <a:cubicBezTo>
                      <a:pt x="773" y="12"/>
                      <a:pt x="733" y="1"/>
                      <a:pt x="6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4" name="Google Shape;12124;p63"/>
              <p:cNvSpPr/>
              <p:nvPr/>
            </p:nvSpPr>
            <p:spPr>
              <a:xfrm>
                <a:off x="3637875" y="2879975"/>
                <a:ext cx="15600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86" extrusionOk="0">
                    <a:moveTo>
                      <a:pt x="621" y="180"/>
                    </a:moveTo>
                    <a:cubicBezTo>
                      <a:pt x="620" y="195"/>
                      <a:pt x="616" y="210"/>
                      <a:pt x="608" y="225"/>
                    </a:cubicBezTo>
                    <a:cubicBezTo>
                      <a:pt x="622" y="198"/>
                      <a:pt x="623" y="183"/>
                      <a:pt x="621" y="180"/>
                    </a:cubicBezTo>
                    <a:close/>
                    <a:moveTo>
                      <a:pt x="148" y="0"/>
                    </a:moveTo>
                    <a:cubicBezTo>
                      <a:pt x="108" y="0"/>
                      <a:pt x="53" y="29"/>
                      <a:pt x="31" y="73"/>
                    </a:cubicBezTo>
                    <a:cubicBezTo>
                      <a:pt x="0" y="104"/>
                      <a:pt x="0" y="134"/>
                      <a:pt x="61" y="164"/>
                    </a:cubicBezTo>
                    <a:cubicBezTo>
                      <a:pt x="152" y="256"/>
                      <a:pt x="274" y="256"/>
                      <a:pt x="335" y="286"/>
                    </a:cubicBezTo>
                    <a:lnTo>
                      <a:pt x="487" y="286"/>
                    </a:lnTo>
                    <a:cubicBezTo>
                      <a:pt x="517" y="286"/>
                      <a:pt x="578" y="286"/>
                      <a:pt x="578" y="256"/>
                    </a:cubicBezTo>
                    <a:cubicBezTo>
                      <a:pt x="578" y="256"/>
                      <a:pt x="608" y="256"/>
                      <a:pt x="608" y="225"/>
                    </a:cubicBezTo>
                    <a:cubicBezTo>
                      <a:pt x="608" y="195"/>
                      <a:pt x="616" y="180"/>
                      <a:pt x="620" y="180"/>
                    </a:cubicBezTo>
                    <a:lnTo>
                      <a:pt x="620" y="180"/>
                    </a:lnTo>
                    <a:cubicBezTo>
                      <a:pt x="620" y="180"/>
                      <a:pt x="620" y="180"/>
                      <a:pt x="621" y="180"/>
                    </a:cubicBezTo>
                    <a:lnTo>
                      <a:pt x="621" y="180"/>
                    </a:lnTo>
                    <a:cubicBezTo>
                      <a:pt x="623" y="136"/>
                      <a:pt x="601" y="96"/>
                      <a:pt x="578" y="73"/>
                    </a:cubicBezTo>
                    <a:lnTo>
                      <a:pt x="213" y="73"/>
                    </a:lnTo>
                    <a:cubicBezTo>
                      <a:pt x="213" y="73"/>
                      <a:pt x="183" y="73"/>
                      <a:pt x="183" y="12"/>
                    </a:cubicBezTo>
                    <a:cubicBezTo>
                      <a:pt x="175" y="4"/>
                      <a:pt x="162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5" name="Google Shape;12125;p63"/>
              <p:cNvSpPr/>
              <p:nvPr/>
            </p:nvSpPr>
            <p:spPr>
              <a:xfrm>
                <a:off x="3627225" y="2963100"/>
                <a:ext cx="25100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35" extrusionOk="0">
                    <a:moveTo>
                      <a:pt x="122" y="0"/>
                    </a:moveTo>
                    <a:cubicBezTo>
                      <a:pt x="31" y="92"/>
                      <a:pt x="1" y="183"/>
                      <a:pt x="92" y="244"/>
                    </a:cubicBezTo>
                    <a:cubicBezTo>
                      <a:pt x="183" y="304"/>
                      <a:pt x="335" y="335"/>
                      <a:pt x="487" y="335"/>
                    </a:cubicBezTo>
                    <a:cubicBezTo>
                      <a:pt x="578" y="335"/>
                      <a:pt x="639" y="335"/>
                      <a:pt x="730" y="304"/>
                    </a:cubicBezTo>
                    <a:cubicBezTo>
                      <a:pt x="788" y="276"/>
                      <a:pt x="900" y="274"/>
                      <a:pt x="938" y="171"/>
                    </a:cubicBezTo>
                    <a:lnTo>
                      <a:pt x="938" y="171"/>
                    </a:lnTo>
                    <a:cubicBezTo>
                      <a:pt x="933" y="177"/>
                      <a:pt x="926" y="183"/>
                      <a:pt x="913" y="183"/>
                    </a:cubicBezTo>
                    <a:cubicBezTo>
                      <a:pt x="921" y="175"/>
                      <a:pt x="931" y="167"/>
                      <a:pt x="941" y="159"/>
                    </a:cubicBezTo>
                    <a:lnTo>
                      <a:pt x="941" y="159"/>
                    </a:lnTo>
                    <a:cubicBezTo>
                      <a:pt x="940" y="163"/>
                      <a:pt x="939" y="167"/>
                      <a:pt x="938" y="171"/>
                    </a:cubicBezTo>
                    <a:lnTo>
                      <a:pt x="938" y="171"/>
                    </a:lnTo>
                    <a:cubicBezTo>
                      <a:pt x="940" y="166"/>
                      <a:pt x="942" y="162"/>
                      <a:pt x="942" y="158"/>
                    </a:cubicBezTo>
                    <a:lnTo>
                      <a:pt x="942" y="158"/>
                    </a:lnTo>
                    <a:cubicBezTo>
                      <a:pt x="942" y="158"/>
                      <a:pt x="942" y="159"/>
                      <a:pt x="941" y="159"/>
                    </a:cubicBezTo>
                    <a:lnTo>
                      <a:pt x="941" y="159"/>
                    </a:lnTo>
                    <a:cubicBezTo>
                      <a:pt x="942" y="157"/>
                      <a:pt x="943" y="155"/>
                      <a:pt x="943" y="152"/>
                    </a:cubicBezTo>
                    <a:lnTo>
                      <a:pt x="943" y="152"/>
                    </a:lnTo>
                    <a:cubicBezTo>
                      <a:pt x="943" y="152"/>
                      <a:pt x="943" y="155"/>
                      <a:pt x="942" y="158"/>
                    </a:cubicBezTo>
                    <a:lnTo>
                      <a:pt x="942" y="158"/>
                    </a:lnTo>
                    <a:cubicBezTo>
                      <a:pt x="972" y="136"/>
                      <a:pt x="1004" y="114"/>
                      <a:pt x="1004" y="92"/>
                    </a:cubicBezTo>
                    <a:cubicBezTo>
                      <a:pt x="1004" y="31"/>
                      <a:pt x="1004" y="31"/>
                      <a:pt x="943" y="0"/>
                    </a:cubicBezTo>
                    <a:lnTo>
                      <a:pt x="730" y="0"/>
                    </a:lnTo>
                    <a:cubicBezTo>
                      <a:pt x="670" y="0"/>
                      <a:pt x="639" y="31"/>
                      <a:pt x="609" y="31"/>
                    </a:cubicBezTo>
                    <a:lnTo>
                      <a:pt x="518" y="31"/>
                    </a:lnTo>
                    <a:cubicBezTo>
                      <a:pt x="366" y="31"/>
                      <a:pt x="274" y="31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6" name="Google Shape;12126;p63"/>
              <p:cNvSpPr/>
              <p:nvPr/>
            </p:nvSpPr>
            <p:spPr>
              <a:xfrm>
                <a:off x="3581025" y="2758600"/>
                <a:ext cx="7360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690" extrusionOk="0">
                    <a:moveTo>
                      <a:pt x="47" y="0"/>
                    </a:moveTo>
                    <a:cubicBezTo>
                      <a:pt x="20" y="0"/>
                      <a:pt x="0" y="126"/>
                      <a:pt x="55" y="126"/>
                    </a:cubicBezTo>
                    <a:cubicBezTo>
                      <a:pt x="511" y="308"/>
                      <a:pt x="1028" y="460"/>
                      <a:pt x="1514" y="551"/>
                    </a:cubicBezTo>
                    <a:cubicBezTo>
                      <a:pt x="1883" y="600"/>
                      <a:pt x="2272" y="689"/>
                      <a:pt x="2649" y="689"/>
                    </a:cubicBezTo>
                    <a:cubicBezTo>
                      <a:pt x="2737" y="689"/>
                      <a:pt x="2826" y="684"/>
                      <a:pt x="2913" y="673"/>
                    </a:cubicBezTo>
                    <a:cubicBezTo>
                      <a:pt x="2943" y="673"/>
                      <a:pt x="2943" y="612"/>
                      <a:pt x="2913" y="612"/>
                    </a:cubicBezTo>
                    <a:cubicBezTo>
                      <a:pt x="2426" y="551"/>
                      <a:pt x="1970" y="551"/>
                      <a:pt x="1484" y="430"/>
                    </a:cubicBezTo>
                    <a:cubicBezTo>
                      <a:pt x="967" y="308"/>
                      <a:pt x="511" y="217"/>
                      <a:pt x="55" y="4"/>
                    </a:cubicBezTo>
                    <a:cubicBezTo>
                      <a:pt x="53" y="1"/>
                      <a:pt x="50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7" name="Google Shape;12127;p63"/>
              <p:cNvSpPr/>
              <p:nvPr/>
            </p:nvSpPr>
            <p:spPr>
              <a:xfrm>
                <a:off x="3634825" y="2722975"/>
                <a:ext cx="3042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288" extrusionOk="0">
                    <a:moveTo>
                      <a:pt x="92" y="0"/>
                    </a:moveTo>
                    <a:cubicBezTo>
                      <a:pt x="1" y="0"/>
                      <a:pt x="1" y="122"/>
                      <a:pt x="92" y="152"/>
                    </a:cubicBezTo>
                    <a:cubicBezTo>
                      <a:pt x="274" y="183"/>
                      <a:pt x="457" y="183"/>
                      <a:pt x="639" y="213"/>
                    </a:cubicBezTo>
                    <a:cubicBezTo>
                      <a:pt x="730" y="213"/>
                      <a:pt x="852" y="274"/>
                      <a:pt x="913" y="274"/>
                    </a:cubicBezTo>
                    <a:cubicBezTo>
                      <a:pt x="973" y="274"/>
                      <a:pt x="1034" y="288"/>
                      <a:pt x="1095" y="288"/>
                    </a:cubicBezTo>
                    <a:cubicBezTo>
                      <a:pt x="1125" y="288"/>
                      <a:pt x="1156" y="284"/>
                      <a:pt x="1186" y="274"/>
                    </a:cubicBezTo>
                    <a:cubicBezTo>
                      <a:pt x="1217" y="274"/>
                      <a:pt x="1217" y="213"/>
                      <a:pt x="1186" y="183"/>
                    </a:cubicBezTo>
                    <a:cubicBezTo>
                      <a:pt x="1095" y="122"/>
                      <a:pt x="1004" y="122"/>
                      <a:pt x="913" y="122"/>
                    </a:cubicBezTo>
                    <a:cubicBezTo>
                      <a:pt x="852" y="122"/>
                      <a:pt x="730" y="61"/>
                      <a:pt x="639" y="61"/>
                    </a:cubicBezTo>
                    <a:cubicBezTo>
                      <a:pt x="457" y="31"/>
                      <a:pt x="274" y="31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8" name="Google Shape;12128;p63"/>
              <p:cNvSpPr/>
              <p:nvPr/>
            </p:nvSpPr>
            <p:spPr>
              <a:xfrm>
                <a:off x="3641675" y="2684225"/>
                <a:ext cx="22050" cy="3725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49" extrusionOk="0">
                    <a:moveTo>
                      <a:pt x="61" y="0"/>
                    </a:moveTo>
                    <a:cubicBezTo>
                      <a:pt x="31" y="0"/>
                      <a:pt x="0" y="31"/>
                      <a:pt x="0" y="61"/>
                    </a:cubicBezTo>
                    <a:cubicBezTo>
                      <a:pt x="10" y="51"/>
                      <a:pt x="17" y="48"/>
                      <a:pt x="23" y="48"/>
                    </a:cubicBezTo>
                    <a:cubicBezTo>
                      <a:pt x="34" y="48"/>
                      <a:pt x="41" y="61"/>
                      <a:pt x="61" y="61"/>
                    </a:cubicBezTo>
                    <a:cubicBezTo>
                      <a:pt x="183" y="61"/>
                      <a:pt x="304" y="91"/>
                      <a:pt x="456" y="91"/>
                    </a:cubicBezTo>
                    <a:cubicBezTo>
                      <a:pt x="517" y="91"/>
                      <a:pt x="578" y="91"/>
                      <a:pt x="639" y="122"/>
                    </a:cubicBezTo>
                    <a:cubicBezTo>
                      <a:pt x="699" y="122"/>
                      <a:pt x="733" y="149"/>
                      <a:pt x="767" y="149"/>
                    </a:cubicBezTo>
                    <a:cubicBezTo>
                      <a:pt x="784" y="149"/>
                      <a:pt x="801" y="142"/>
                      <a:pt x="821" y="122"/>
                    </a:cubicBezTo>
                    <a:cubicBezTo>
                      <a:pt x="882" y="122"/>
                      <a:pt x="882" y="61"/>
                      <a:pt x="821" y="61"/>
                    </a:cubicBezTo>
                    <a:cubicBezTo>
                      <a:pt x="791" y="31"/>
                      <a:pt x="730" y="31"/>
                      <a:pt x="639" y="31"/>
                    </a:cubicBezTo>
                    <a:lnTo>
                      <a:pt x="456" y="31"/>
                    </a:lnTo>
                    <a:cubicBezTo>
                      <a:pt x="335" y="31"/>
                      <a:pt x="213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29" name="Google Shape;12129;p63"/>
              <p:cNvSpPr/>
              <p:nvPr/>
            </p:nvSpPr>
            <p:spPr>
              <a:xfrm>
                <a:off x="3637875" y="2647750"/>
                <a:ext cx="18250" cy="4575"/>
              </a:xfrm>
              <a:custGeom>
                <a:avLst/>
                <a:gdLst/>
                <a:ahLst/>
                <a:cxnLst/>
                <a:rect l="l" t="t" r="r" b="b"/>
                <a:pathLst>
                  <a:path w="730" h="183" extrusionOk="0">
                    <a:moveTo>
                      <a:pt x="639" y="92"/>
                    </a:moveTo>
                    <a:cubicBezTo>
                      <a:pt x="639" y="93"/>
                      <a:pt x="639" y="94"/>
                      <a:pt x="639" y="95"/>
                    </a:cubicBezTo>
                    <a:lnTo>
                      <a:pt x="639" y="95"/>
                    </a:lnTo>
                    <a:cubicBezTo>
                      <a:pt x="646" y="99"/>
                      <a:pt x="654" y="107"/>
                      <a:pt x="669" y="122"/>
                    </a:cubicBezTo>
                    <a:lnTo>
                      <a:pt x="639" y="92"/>
                    </a:lnTo>
                    <a:close/>
                    <a:moveTo>
                      <a:pt x="152" y="0"/>
                    </a:moveTo>
                    <a:cubicBezTo>
                      <a:pt x="122" y="0"/>
                      <a:pt x="61" y="0"/>
                      <a:pt x="31" y="31"/>
                    </a:cubicBezTo>
                    <a:cubicBezTo>
                      <a:pt x="0" y="92"/>
                      <a:pt x="31" y="122"/>
                      <a:pt x="61" y="152"/>
                    </a:cubicBezTo>
                    <a:cubicBezTo>
                      <a:pt x="183" y="152"/>
                      <a:pt x="274" y="183"/>
                      <a:pt x="365" y="183"/>
                    </a:cubicBezTo>
                    <a:lnTo>
                      <a:pt x="669" y="183"/>
                    </a:lnTo>
                    <a:cubicBezTo>
                      <a:pt x="730" y="183"/>
                      <a:pt x="730" y="122"/>
                      <a:pt x="669" y="122"/>
                    </a:cubicBezTo>
                    <a:cubicBezTo>
                      <a:pt x="669" y="122"/>
                      <a:pt x="641" y="122"/>
                      <a:pt x="639" y="95"/>
                    </a:cubicBezTo>
                    <a:lnTo>
                      <a:pt x="639" y="95"/>
                    </a:lnTo>
                    <a:cubicBezTo>
                      <a:pt x="631" y="92"/>
                      <a:pt x="624" y="92"/>
                      <a:pt x="608" y="92"/>
                    </a:cubicBezTo>
                    <a:lnTo>
                      <a:pt x="517" y="92"/>
                    </a:lnTo>
                    <a:cubicBezTo>
                      <a:pt x="487" y="92"/>
                      <a:pt x="456" y="92"/>
                      <a:pt x="426" y="31"/>
                    </a:cubicBezTo>
                    <a:cubicBezTo>
                      <a:pt x="335" y="31"/>
                      <a:pt x="213" y="0"/>
                      <a:pt x="1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0" name="Google Shape;12130;p63"/>
              <p:cNvSpPr/>
              <p:nvPr/>
            </p:nvSpPr>
            <p:spPr>
              <a:xfrm>
                <a:off x="3587850" y="2612700"/>
                <a:ext cx="720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09" extrusionOk="0">
                    <a:moveTo>
                      <a:pt x="116" y="0"/>
                    </a:moveTo>
                    <a:cubicBezTo>
                      <a:pt x="21" y="0"/>
                      <a:pt x="1" y="126"/>
                      <a:pt x="56" y="126"/>
                    </a:cubicBezTo>
                    <a:cubicBezTo>
                      <a:pt x="512" y="187"/>
                      <a:pt x="968" y="278"/>
                      <a:pt x="1454" y="308"/>
                    </a:cubicBezTo>
                    <a:lnTo>
                      <a:pt x="2184" y="308"/>
                    </a:lnTo>
                    <a:cubicBezTo>
                      <a:pt x="2305" y="308"/>
                      <a:pt x="2427" y="308"/>
                      <a:pt x="2579" y="278"/>
                    </a:cubicBezTo>
                    <a:cubicBezTo>
                      <a:pt x="2670" y="278"/>
                      <a:pt x="2761" y="278"/>
                      <a:pt x="2822" y="187"/>
                    </a:cubicBezTo>
                    <a:cubicBezTo>
                      <a:pt x="2883" y="187"/>
                      <a:pt x="2883" y="126"/>
                      <a:pt x="2822" y="126"/>
                    </a:cubicBezTo>
                    <a:cubicBezTo>
                      <a:pt x="2792" y="95"/>
                      <a:pt x="2746" y="80"/>
                      <a:pt x="2700" y="80"/>
                    </a:cubicBezTo>
                    <a:cubicBezTo>
                      <a:pt x="2655" y="80"/>
                      <a:pt x="2609" y="95"/>
                      <a:pt x="2579" y="126"/>
                    </a:cubicBezTo>
                    <a:cubicBezTo>
                      <a:pt x="2457" y="126"/>
                      <a:pt x="2366" y="126"/>
                      <a:pt x="2275" y="156"/>
                    </a:cubicBezTo>
                    <a:lnTo>
                      <a:pt x="1545" y="156"/>
                    </a:lnTo>
                    <a:cubicBezTo>
                      <a:pt x="1090" y="156"/>
                      <a:pt x="603" y="65"/>
                      <a:pt x="147" y="4"/>
                    </a:cubicBezTo>
                    <a:cubicBezTo>
                      <a:pt x="136" y="1"/>
                      <a:pt x="126" y="0"/>
                      <a:pt x="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1" name="Google Shape;12131;p63"/>
              <p:cNvSpPr/>
              <p:nvPr/>
            </p:nvSpPr>
            <p:spPr>
              <a:xfrm>
                <a:off x="3565700" y="2437875"/>
                <a:ext cx="103350" cy="785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314" extrusionOk="0">
                    <a:moveTo>
                      <a:pt x="39" y="0"/>
                    </a:moveTo>
                    <a:cubicBezTo>
                      <a:pt x="1" y="0"/>
                      <a:pt x="8" y="75"/>
                      <a:pt x="61" y="128"/>
                    </a:cubicBezTo>
                    <a:cubicBezTo>
                      <a:pt x="760" y="189"/>
                      <a:pt x="1398" y="280"/>
                      <a:pt x="2097" y="310"/>
                    </a:cubicBezTo>
                    <a:lnTo>
                      <a:pt x="3100" y="310"/>
                    </a:lnTo>
                    <a:cubicBezTo>
                      <a:pt x="3201" y="310"/>
                      <a:pt x="3310" y="313"/>
                      <a:pt x="3420" y="313"/>
                    </a:cubicBezTo>
                    <a:cubicBezTo>
                      <a:pt x="3641" y="313"/>
                      <a:pt x="3870" y="300"/>
                      <a:pt x="4073" y="219"/>
                    </a:cubicBezTo>
                    <a:cubicBezTo>
                      <a:pt x="4134" y="219"/>
                      <a:pt x="4134" y="128"/>
                      <a:pt x="4073" y="128"/>
                    </a:cubicBezTo>
                    <a:cubicBezTo>
                      <a:pt x="3979" y="109"/>
                      <a:pt x="3878" y="102"/>
                      <a:pt x="3776" y="102"/>
                    </a:cubicBezTo>
                    <a:cubicBezTo>
                      <a:pt x="3548" y="102"/>
                      <a:pt x="3310" y="137"/>
                      <a:pt x="3100" y="158"/>
                    </a:cubicBezTo>
                    <a:lnTo>
                      <a:pt x="2097" y="158"/>
                    </a:lnTo>
                    <a:cubicBezTo>
                      <a:pt x="1398" y="158"/>
                      <a:pt x="729" y="67"/>
                      <a:pt x="61" y="6"/>
                    </a:cubicBezTo>
                    <a:cubicBezTo>
                      <a:pt x="52" y="2"/>
                      <a:pt x="45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2" name="Google Shape;12132;p63"/>
              <p:cNvSpPr/>
              <p:nvPr/>
            </p:nvSpPr>
            <p:spPr>
              <a:xfrm>
                <a:off x="3635600" y="2403625"/>
                <a:ext cx="41050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2" extrusionOk="0">
                    <a:moveTo>
                      <a:pt x="1444" y="1"/>
                    </a:moveTo>
                    <a:cubicBezTo>
                      <a:pt x="1383" y="1"/>
                      <a:pt x="1322" y="8"/>
                      <a:pt x="1277" y="8"/>
                    </a:cubicBezTo>
                    <a:cubicBezTo>
                      <a:pt x="1155" y="8"/>
                      <a:pt x="1003" y="39"/>
                      <a:pt x="882" y="39"/>
                    </a:cubicBezTo>
                    <a:cubicBezTo>
                      <a:pt x="608" y="39"/>
                      <a:pt x="395" y="69"/>
                      <a:pt x="122" y="130"/>
                    </a:cubicBezTo>
                    <a:cubicBezTo>
                      <a:pt x="0" y="130"/>
                      <a:pt x="0" y="282"/>
                      <a:pt x="122" y="282"/>
                    </a:cubicBezTo>
                    <a:cubicBezTo>
                      <a:pt x="395" y="282"/>
                      <a:pt x="669" y="282"/>
                      <a:pt x="882" y="221"/>
                    </a:cubicBezTo>
                    <a:cubicBezTo>
                      <a:pt x="1003" y="221"/>
                      <a:pt x="1155" y="221"/>
                      <a:pt x="1277" y="191"/>
                    </a:cubicBezTo>
                    <a:cubicBezTo>
                      <a:pt x="1368" y="191"/>
                      <a:pt x="1520" y="191"/>
                      <a:pt x="1611" y="130"/>
                    </a:cubicBezTo>
                    <a:cubicBezTo>
                      <a:pt x="1642" y="69"/>
                      <a:pt x="1611" y="69"/>
                      <a:pt x="1611" y="39"/>
                    </a:cubicBezTo>
                    <a:cubicBezTo>
                      <a:pt x="1566" y="8"/>
                      <a:pt x="1505" y="1"/>
                      <a:pt x="14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3" name="Google Shape;12133;p63"/>
              <p:cNvSpPr/>
              <p:nvPr/>
            </p:nvSpPr>
            <p:spPr>
              <a:xfrm>
                <a:off x="3655350" y="2368200"/>
                <a:ext cx="251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6" extrusionOk="0">
                    <a:moveTo>
                      <a:pt x="919" y="0"/>
                    </a:moveTo>
                    <a:cubicBezTo>
                      <a:pt x="872" y="0"/>
                      <a:pt x="811" y="27"/>
                      <a:pt x="791" y="27"/>
                    </a:cubicBezTo>
                    <a:cubicBezTo>
                      <a:pt x="700" y="27"/>
                      <a:pt x="639" y="58"/>
                      <a:pt x="548" y="58"/>
                    </a:cubicBezTo>
                    <a:cubicBezTo>
                      <a:pt x="472" y="73"/>
                      <a:pt x="403" y="80"/>
                      <a:pt x="335" y="80"/>
                    </a:cubicBezTo>
                    <a:cubicBezTo>
                      <a:pt x="266" y="80"/>
                      <a:pt x="198" y="73"/>
                      <a:pt x="122" y="58"/>
                    </a:cubicBezTo>
                    <a:cubicBezTo>
                      <a:pt x="92" y="58"/>
                      <a:pt x="0" y="58"/>
                      <a:pt x="0" y="118"/>
                    </a:cubicBezTo>
                    <a:cubicBezTo>
                      <a:pt x="61" y="210"/>
                      <a:pt x="92" y="240"/>
                      <a:pt x="122" y="270"/>
                    </a:cubicBezTo>
                    <a:cubicBezTo>
                      <a:pt x="198" y="301"/>
                      <a:pt x="289" y="316"/>
                      <a:pt x="380" y="316"/>
                    </a:cubicBezTo>
                    <a:cubicBezTo>
                      <a:pt x="472" y="316"/>
                      <a:pt x="563" y="301"/>
                      <a:pt x="639" y="270"/>
                    </a:cubicBezTo>
                    <a:cubicBezTo>
                      <a:pt x="700" y="270"/>
                      <a:pt x="791" y="240"/>
                      <a:pt x="852" y="210"/>
                    </a:cubicBezTo>
                    <a:cubicBezTo>
                      <a:pt x="943" y="179"/>
                      <a:pt x="1004" y="118"/>
                      <a:pt x="1004" y="58"/>
                    </a:cubicBezTo>
                    <a:cubicBezTo>
                      <a:pt x="1004" y="58"/>
                      <a:pt x="1004" y="27"/>
                      <a:pt x="973" y="27"/>
                    </a:cubicBezTo>
                    <a:cubicBezTo>
                      <a:pt x="963" y="7"/>
                      <a:pt x="943" y="0"/>
                      <a:pt x="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4" name="Google Shape;12134;p63"/>
              <p:cNvSpPr/>
              <p:nvPr/>
            </p:nvSpPr>
            <p:spPr>
              <a:xfrm>
                <a:off x="3612025" y="2324450"/>
                <a:ext cx="767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88" extrusionOk="0">
                    <a:moveTo>
                      <a:pt x="2927" y="1"/>
                    </a:moveTo>
                    <a:cubicBezTo>
                      <a:pt x="2855" y="1"/>
                      <a:pt x="2787" y="14"/>
                      <a:pt x="2706" y="14"/>
                    </a:cubicBezTo>
                    <a:cubicBezTo>
                      <a:pt x="2585" y="14"/>
                      <a:pt x="2463" y="45"/>
                      <a:pt x="2372" y="45"/>
                    </a:cubicBezTo>
                    <a:cubicBezTo>
                      <a:pt x="2098" y="45"/>
                      <a:pt x="1855" y="75"/>
                      <a:pt x="1612" y="75"/>
                    </a:cubicBezTo>
                    <a:cubicBezTo>
                      <a:pt x="1095" y="75"/>
                      <a:pt x="609" y="75"/>
                      <a:pt x="123" y="45"/>
                    </a:cubicBezTo>
                    <a:cubicBezTo>
                      <a:pt x="1" y="45"/>
                      <a:pt x="1" y="166"/>
                      <a:pt x="92" y="197"/>
                    </a:cubicBezTo>
                    <a:cubicBezTo>
                      <a:pt x="578" y="257"/>
                      <a:pt x="1095" y="288"/>
                      <a:pt x="1612" y="288"/>
                    </a:cubicBezTo>
                    <a:cubicBezTo>
                      <a:pt x="1855" y="288"/>
                      <a:pt x="2098" y="288"/>
                      <a:pt x="2372" y="257"/>
                    </a:cubicBezTo>
                    <a:cubicBezTo>
                      <a:pt x="2463" y="257"/>
                      <a:pt x="2615" y="257"/>
                      <a:pt x="2737" y="197"/>
                    </a:cubicBezTo>
                    <a:cubicBezTo>
                      <a:pt x="2858" y="197"/>
                      <a:pt x="2980" y="197"/>
                      <a:pt x="3040" y="136"/>
                    </a:cubicBezTo>
                    <a:cubicBezTo>
                      <a:pt x="3071" y="105"/>
                      <a:pt x="3071" y="45"/>
                      <a:pt x="3040" y="14"/>
                    </a:cubicBezTo>
                    <a:cubicBezTo>
                      <a:pt x="3000" y="4"/>
                      <a:pt x="2963" y="1"/>
                      <a:pt x="2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5" name="Google Shape;12135;p63"/>
              <p:cNvSpPr/>
              <p:nvPr/>
            </p:nvSpPr>
            <p:spPr>
              <a:xfrm>
                <a:off x="3653825" y="2275400"/>
                <a:ext cx="29675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288" extrusionOk="0">
                    <a:moveTo>
                      <a:pt x="92" y="0"/>
                    </a:moveTo>
                    <a:cubicBezTo>
                      <a:pt x="1" y="0"/>
                      <a:pt x="1" y="152"/>
                      <a:pt x="92" y="152"/>
                    </a:cubicBezTo>
                    <a:cubicBezTo>
                      <a:pt x="274" y="152"/>
                      <a:pt x="426" y="183"/>
                      <a:pt x="609" y="244"/>
                    </a:cubicBezTo>
                    <a:cubicBezTo>
                      <a:pt x="700" y="244"/>
                      <a:pt x="791" y="274"/>
                      <a:pt x="882" y="274"/>
                    </a:cubicBezTo>
                    <a:cubicBezTo>
                      <a:pt x="923" y="274"/>
                      <a:pt x="990" y="288"/>
                      <a:pt x="1058" y="288"/>
                    </a:cubicBezTo>
                    <a:cubicBezTo>
                      <a:pt x="1092" y="288"/>
                      <a:pt x="1125" y="284"/>
                      <a:pt x="1156" y="274"/>
                    </a:cubicBezTo>
                    <a:cubicBezTo>
                      <a:pt x="1186" y="244"/>
                      <a:pt x="1186" y="183"/>
                      <a:pt x="1156" y="152"/>
                    </a:cubicBezTo>
                    <a:cubicBezTo>
                      <a:pt x="1095" y="92"/>
                      <a:pt x="943" y="92"/>
                      <a:pt x="882" y="92"/>
                    </a:cubicBezTo>
                    <a:cubicBezTo>
                      <a:pt x="791" y="92"/>
                      <a:pt x="700" y="31"/>
                      <a:pt x="609" y="31"/>
                    </a:cubicBezTo>
                    <a:cubicBezTo>
                      <a:pt x="426" y="0"/>
                      <a:pt x="244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6" name="Google Shape;12136;p63"/>
              <p:cNvSpPr/>
              <p:nvPr/>
            </p:nvSpPr>
            <p:spPr>
              <a:xfrm>
                <a:off x="3659900" y="2240125"/>
                <a:ext cx="2510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318" extrusionOk="0">
                    <a:moveTo>
                      <a:pt x="100" y="1"/>
                    </a:moveTo>
                    <a:cubicBezTo>
                      <a:pt x="59" y="1"/>
                      <a:pt x="22" y="22"/>
                      <a:pt x="1" y="44"/>
                    </a:cubicBezTo>
                    <a:cubicBezTo>
                      <a:pt x="1" y="74"/>
                      <a:pt x="31" y="165"/>
                      <a:pt x="62" y="165"/>
                    </a:cubicBezTo>
                    <a:cubicBezTo>
                      <a:pt x="214" y="226"/>
                      <a:pt x="366" y="287"/>
                      <a:pt x="548" y="317"/>
                    </a:cubicBezTo>
                    <a:lnTo>
                      <a:pt x="791" y="317"/>
                    </a:lnTo>
                    <a:cubicBezTo>
                      <a:pt x="822" y="317"/>
                      <a:pt x="852" y="317"/>
                      <a:pt x="913" y="287"/>
                    </a:cubicBezTo>
                    <a:cubicBezTo>
                      <a:pt x="943" y="287"/>
                      <a:pt x="974" y="226"/>
                      <a:pt x="1004" y="196"/>
                    </a:cubicBezTo>
                    <a:cubicBezTo>
                      <a:pt x="1004" y="165"/>
                      <a:pt x="1004" y="135"/>
                      <a:pt x="974" y="135"/>
                    </a:cubicBezTo>
                    <a:cubicBezTo>
                      <a:pt x="963" y="115"/>
                      <a:pt x="953" y="108"/>
                      <a:pt x="942" y="108"/>
                    </a:cubicBezTo>
                    <a:cubicBezTo>
                      <a:pt x="919" y="108"/>
                      <a:pt x="892" y="135"/>
                      <a:pt x="852" y="135"/>
                    </a:cubicBezTo>
                    <a:lnTo>
                      <a:pt x="518" y="135"/>
                    </a:lnTo>
                    <a:cubicBezTo>
                      <a:pt x="366" y="135"/>
                      <a:pt x="244" y="74"/>
                      <a:pt x="153" y="13"/>
                    </a:cubicBezTo>
                    <a:cubicBezTo>
                      <a:pt x="135" y="4"/>
                      <a:pt x="117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7" name="Google Shape;12137;p63"/>
              <p:cNvSpPr/>
              <p:nvPr/>
            </p:nvSpPr>
            <p:spPr>
              <a:xfrm>
                <a:off x="3638175" y="1835775"/>
                <a:ext cx="8482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3393" h="1147" extrusionOk="0">
                    <a:moveTo>
                      <a:pt x="64" y="0"/>
                    </a:moveTo>
                    <a:cubicBezTo>
                      <a:pt x="10" y="0"/>
                      <a:pt x="0" y="84"/>
                      <a:pt x="49" y="108"/>
                    </a:cubicBezTo>
                    <a:cubicBezTo>
                      <a:pt x="627" y="351"/>
                      <a:pt x="1174" y="534"/>
                      <a:pt x="1721" y="716"/>
                    </a:cubicBezTo>
                    <a:cubicBezTo>
                      <a:pt x="1994" y="777"/>
                      <a:pt x="2298" y="868"/>
                      <a:pt x="2572" y="990"/>
                    </a:cubicBezTo>
                    <a:cubicBezTo>
                      <a:pt x="2762" y="1044"/>
                      <a:pt x="3024" y="1146"/>
                      <a:pt x="3273" y="1146"/>
                    </a:cubicBezTo>
                    <a:cubicBezTo>
                      <a:pt x="3303" y="1146"/>
                      <a:pt x="3333" y="1145"/>
                      <a:pt x="3362" y="1141"/>
                    </a:cubicBezTo>
                    <a:cubicBezTo>
                      <a:pt x="3393" y="1141"/>
                      <a:pt x="3393" y="1050"/>
                      <a:pt x="3362" y="1050"/>
                    </a:cubicBezTo>
                    <a:cubicBezTo>
                      <a:pt x="3241" y="990"/>
                      <a:pt x="3150" y="929"/>
                      <a:pt x="2998" y="929"/>
                    </a:cubicBezTo>
                    <a:cubicBezTo>
                      <a:pt x="2846" y="898"/>
                      <a:pt x="2724" y="868"/>
                      <a:pt x="2572" y="838"/>
                    </a:cubicBezTo>
                    <a:cubicBezTo>
                      <a:pt x="2298" y="746"/>
                      <a:pt x="1994" y="686"/>
                      <a:pt x="1721" y="594"/>
                    </a:cubicBezTo>
                    <a:cubicBezTo>
                      <a:pt x="1174" y="412"/>
                      <a:pt x="627" y="230"/>
                      <a:pt x="110" y="17"/>
                    </a:cubicBezTo>
                    <a:cubicBezTo>
                      <a:pt x="92" y="5"/>
                      <a:pt x="77" y="0"/>
                      <a:pt x="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8" name="Google Shape;12138;p63"/>
              <p:cNvSpPr/>
              <p:nvPr/>
            </p:nvSpPr>
            <p:spPr>
              <a:xfrm>
                <a:off x="3684975" y="1886325"/>
                <a:ext cx="34225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97" extrusionOk="0">
                    <a:moveTo>
                      <a:pt x="62" y="1"/>
                    </a:moveTo>
                    <a:cubicBezTo>
                      <a:pt x="1" y="1"/>
                      <a:pt x="1" y="92"/>
                      <a:pt x="92" y="92"/>
                    </a:cubicBezTo>
                    <a:cubicBezTo>
                      <a:pt x="305" y="183"/>
                      <a:pt x="518" y="214"/>
                      <a:pt x="730" y="305"/>
                    </a:cubicBezTo>
                    <a:cubicBezTo>
                      <a:pt x="852" y="335"/>
                      <a:pt x="974" y="335"/>
                      <a:pt x="1034" y="366"/>
                    </a:cubicBezTo>
                    <a:cubicBezTo>
                      <a:pt x="1065" y="366"/>
                      <a:pt x="1156" y="366"/>
                      <a:pt x="1186" y="396"/>
                    </a:cubicBezTo>
                    <a:lnTo>
                      <a:pt x="1338" y="396"/>
                    </a:lnTo>
                    <a:cubicBezTo>
                      <a:pt x="1369" y="396"/>
                      <a:pt x="1369" y="366"/>
                      <a:pt x="1338" y="335"/>
                    </a:cubicBezTo>
                    <a:cubicBezTo>
                      <a:pt x="1308" y="305"/>
                      <a:pt x="1217" y="305"/>
                      <a:pt x="1186" y="244"/>
                    </a:cubicBezTo>
                    <a:cubicBezTo>
                      <a:pt x="1156" y="244"/>
                      <a:pt x="1126" y="214"/>
                      <a:pt x="1034" y="214"/>
                    </a:cubicBezTo>
                    <a:cubicBezTo>
                      <a:pt x="913" y="183"/>
                      <a:pt x="822" y="183"/>
                      <a:pt x="700" y="153"/>
                    </a:cubicBezTo>
                    <a:cubicBezTo>
                      <a:pt x="457" y="92"/>
                      <a:pt x="274" y="31"/>
                      <a:pt x="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39" name="Google Shape;12139;p63"/>
              <p:cNvSpPr/>
              <p:nvPr/>
            </p:nvSpPr>
            <p:spPr>
              <a:xfrm>
                <a:off x="3694350" y="1927775"/>
                <a:ext cx="203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812" h="258" extrusionOk="0">
                    <a:moveTo>
                      <a:pt x="54" y="0"/>
                    </a:moveTo>
                    <a:cubicBezTo>
                      <a:pt x="13" y="0"/>
                      <a:pt x="1" y="106"/>
                      <a:pt x="51" y="106"/>
                    </a:cubicBezTo>
                    <a:lnTo>
                      <a:pt x="386" y="227"/>
                    </a:lnTo>
                    <a:cubicBezTo>
                      <a:pt x="477" y="227"/>
                      <a:pt x="507" y="258"/>
                      <a:pt x="599" y="258"/>
                    </a:cubicBezTo>
                    <a:lnTo>
                      <a:pt x="781" y="258"/>
                    </a:lnTo>
                    <a:cubicBezTo>
                      <a:pt x="811" y="258"/>
                      <a:pt x="811" y="227"/>
                      <a:pt x="781" y="197"/>
                    </a:cubicBezTo>
                    <a:cubicBezTo>
                      <a:pt x="720" y="167"/>
                      <a:pt x="659" y="167"/>
                      <a:pt x="629" y="106"/>
                    </a:cubicBezTo>
                    <a:cubicBezTo>
                      <a:pt x="538" y="76"/>
                      <a:pt x="507" y="76"/>
                      <a:pt x="447" y="76"/>
                    </a:cubicBezTo>
                    <a:cubicBezTo>
                      <a:pt x="325" y="45"/>
                      <a:pt x="203" y="15"/>
                      <a:pt x="82" y="15"/>
                    </a:cubicBezTo>
                    <a:cubicBezTo>
                      <a:pt x="72" y="5"/>
                      <a:pt x="62" y="0"/>
                      <a:pt x="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0" name="Google Shape;12140;p63"/>
              <p:cNvSpPr/>
              <p:nvPr/>
            </p:nvSpPr>
            <p:spPr>
              <a:xfrm>
                <a:off x="3699425" y="1960800"/>
                <a:ext cx="13700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53" extrusionOk="0">
                    <a:moveTo>
                      <a:pt x="122" y="1"/>
                    </a:moveTo>
                    <a:cubicBezTo>
                      <a:pt x="92" y="1"/>
                      <a:pt x="31" y="1"/>
                      <a:pt x="31" y="62"/>
                    </a:cubicBezTo>
                    <a:cubicBezTo>
                      <a:pt x="0" y="62"/>
                      <a:pt x="31" y="92"/>
                      <a:pt x="31" y="122"/>
                    </a:cubicBezTo>
                    <a:cubicBezTo>
                      <a:pt x="122" y="122"/>
                      <a:pt x="183" y="153"/>
                      <a:pt x="274" y="153"/>
                    </a:cubicBezTo>
                    <a:lnTo>
                      <a:pt x="487" y="153"/>
                    </a:lnTo>
                    <a:cubicBezTo>
                      <a:pt x="548" y="153"/>
                      <a:pt x="548" y="122"/>
                      <a:pt x="487" y="122"/>
                    </a:cubicBezTo>
                    <a:cubicBezTo>
                      <a:pt x="456" y="122"/>
                      <a:pt x="426" y="92"/>
                      <a:pt x="396" y="92"/>
                    </a:cubicBezTo>
                    <a:cubicBezTo>
                      <a:pt x="396" y="92"/>
                      <a:pt x="335" y="92"/>
                      <a:pt x="335" y="62"/>
                    </a:cubicBezTo>
                    <a:lnTo>
                      <a:pt x="304" y="62"/>
                    </a:lnTo>
                    <a:cubicBezTo>
                      <a:pt x="244" y="62"/>
                      <a:pt x="152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1" name="Google Shape;12141;p63"/>
              <p:cNvSpPr/>
              <p:nvPr/>
            </p:nvSpPr>
            <p:spPr>
              <a:xfrm>
                <a:off x="3622125" y="1991100"/>
                <a:ext cx="91000" cy="30525"/>
              </a:xfrm>
              <a:custGeom>
                <a:avLst/>
                <a:gdLst/>
                <a:ahLst/>
                <a:cxnLst/>
                <a:rect l="l" t="t" r="r" b="b"/>
                <a:pathLst>
                  <a:path w="3640" h="1221" extrusionOk="0">
                    <a:moveTo>
                      <a:pt x="113" y="1"/>
                    </a:moveTo>
                    <a:cubicBezTo>
                      <a:pt x="18" y="1"/>
                      <a:pt x="0" y="129"/>
                      <a:pt x="83" y="157"/>
                    </a:cubicBezTo>
                    <a:cubicBezTo>
                      <a:pt x="691" y="369"/>
                      <a:pt x="1269" y="552"/>
                      <a:pt x="1877" y="734"/>
                    </a:cubicBezTo>
                    <a:cubicBezTo>
                      <a:pt x="2150" y="795"/>
                      <a:pt x="2454" y="916"/>
                      <a:pt x="2728" y="1008"/>
                    </a:cubicBezTo>
                    <a:cubicBezTo>
                      <a:pt x="3032" y="1068"/>
                      <a:pt x="3275" y="1190"/>
                      <a:pt x="3579" y="1220"/>
                    </a:cubicBezTo>
                    <a:cubicBezTo>
                      <a:pt x="3640" y="1220"/>
                      <a:pt x="3640" y="1190"/>
                      <a:pt x="3579" y="1160"/>
                    </a:cubicBezTo>
                    <a:cubicBezTo>
                      <a:pt x="3336" y="1008"/>
                      <a:pt x="3032" y="916"/>
                      <a:pt x="2758" y="856"/>
                    </a:cubicBezTo>
                    <a:cubicBezTo>
                      <a:pt x="2485" y="764"/>
                      <a:pt x="2181" y="643"/>
                      <a:pt x="1907" y="582"/>
                    </a:cubicBezTo>
                    <a:cubicBezTo>
                      <a:pt x="1299" y="400"/>
                      <a:pt x="752" y="217"/>
                      <a:pt x="144" y="5"/>
                    </a:cubicBezTo>
                    <a:cubicBezTo>
                      <a:pt x="133" y="2"/>
                      <a:pt x="123" y="1"/>
                      <a:pt x="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2" name="Google Shape;12142;p63"/>
              <p:cNvSpPr/>
              <p:nvPr/>
            </p:nvSpPr>
            <p:spPr>
              <a:xfrm>
                <a:off x="3675875" y="2055025"/>
                <a:ext cx="357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88" extrusionOk="0">
                    <a:moveTo>
                      <a:pt x="152" y="1"/>
                    </a:moveTo>
                    <a:cubicBezTo>
                      <a:pt x="61" y="1"/>
                      <a:pt x="0" y="153"/>
                      <a:pt x="61" y="153"/>
                    </a:cubicBezTo>
                    <a:cubicBezTo>
                      <a:pt x="274" y="214"/>
                      <a:pt x="486" y="335"/>
                      <a:pt x="730" y="396"/>
                    </a:cubicBezTo>
                    <a:cubicBezTo>
                      <a:pt x="821" y="426"/>
                      <a:pt x="942" y="457"/>
                      <a:pt x="1064" y="457"/>
                    </a:cubicBezTo>
                    <a:cubicBezTo>
                      <a:pt x="1186" y="487"/>
                      <a:pt x="1277" y="487"/>
                      <a:pt x="1398" y="487"/>
                    </a:cubicBezTo>
                    <a:cubicBezTo>
                      <a:pt x="1429" y="487"/>
                      <a:pt x="1429" y="457"/>
                      <a:pt x="1398" y="426"/>
                    </a:cubicBezTo>
                    <a:cubicBezTo>
                      <a:pt x="1338" y="335"/>
                      <a:pt x="1216" y="335"/>
                      <a:pt x="1094" y="305"/>
                    </a:cubicBezTo>
                    <a:cubicBezTo>
                      <a:pt x="973" y="274"/>
                      <a:pt x="851" y="274"/>
                      <a:pt x="760" y="214"/>
                    </a:cubicBezTo>
                    <a:cubicBezTo>
                      <a:pt x="517" y="153"/>
                      <a:pt x="335" y="122"/>
                      <a:pt x="1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3" name="Google Shape;12143;p63"/>
              <p:cNvSpPr/>
              <p:nvPr/>
            </p:nvSpPr>
            <p:spPr>
              <a:xfrm>
                <a:off x="3675100" y="2099100"/>
                <a:ext cx="198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792" h="305" extrusionOk="0">
                    <a:moveTo>
                      <a:pt x="92" y="1"/>
                    </a:moveTo>
                    <a:cubicBezTo>
                      <a:pt x="62" y="1"/>
                      <a:pt x="31" y="1"/>
                      <a:pt x="1" y="31"/>
                    </a:cubicBezTo>
                    <a:cubicBezTo>
                      <a:pt x="62" y="92"/>
                      <a:pt x="62" y="183"/>
                      <a:pt x="92" y="183"/>
                    </a:cubicBezTo>
                    <a:cubicBezTo>
                      <a:pt x="214" y="213"/>
                      <a:pt x="335" y="213"/>
                      <a:pt x="396" y="244"/>
                    </a:cubicBezTo>
                    <a:cubicBezTo>
                      <a:pt x="457" y="244"/>
                      <a:pt x="517" y="305"/>
                      <a:pt x="548" y="305"/>
                    </a:cubicBezTo>
                    <a:lnTo>
                      <a:pt x="700" y="305"/>
                    </a:lnTo>
                    <a:cubicBezTo>
                      <a:pt x="791" y="305"/>
                      <a:pt x="791" y="213"/>
                      <a:pt x="700" y="183"/>
                    </a:cubicBezTo>
                    <a:cubicBezTo>
                      <a:pt x="669" y="183"/>
                      <a:pt x="639" y="183"/>
                      <a:pt x="639" y="153"/>
                    </a:cubicBezTo>
                    <a:cubicBezTo>
                      <a:pt x="609" y="153"/>
                      <a:pt x="609" y="92"/>
                      <a:pt x="548" y="92"/>
                    </a:cubicBezTo>
                    <a:cubicBezTo>
                      <a:pt x="517" y="92"/>
                      <a:pt x="457" y="62"/>
                      <a:pt x="396" y="62"/>
                    </a:cubicBezTo>
                    <a:cubicBezTo>
                      <a:pt x="305" y="31"/>
                      <a:pt x="183" y="3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4" name="Google Shape;12144;p63"/>
              <p:cNvSpPr/>
              <p:nvPr/>
            </p:nvSpPr>
            <p:spPr>
              <a:xfrm>
                <a:off x="3672825" y="2172050"/>
                <a:ext cx="22825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275" extrusionOk="0">
                    <a:moveTo>
                      <a:pt x="153" y="1"/>
                    </a:moveTo>
                    <a:cubicBezTo>
                      <a:pt x="122" y="1"/>
                      <a:pt x="92" y="1"/>
                      <a:pt x="31" y="31"/>
                    </a:cubicBezTo>
                    <a:cubicBezTo>
                      <a:pt x="1" y="122"/>
                      <a:pt x="31" y="153"/>
                      <a:pt x="92" y="153"/>
                    </a:cubicBezTo>
                    <a:cubicBezTo>
                      <a:pt x="183" y="183"/>
                      <a:pt x="335" y="213"/>
                      <a:pt x="457" y="213"/>
                    </a:cubicBezTo>
                    <a:cubicBezTo>
                      <a:pt x="548" y="213"/>
                      <a:pt x="578" y="274"/>
                      <a:pt x="639" y="274"/>
                    </a:cubicBezTo>
                    <a:lnTo>
                      <a:pt x="882" y="274"/>
                    </a:lnTo>
                    <a:cubicBezTo>
                      <a:pt x="912" y="274"/>
                      <a:pt x="912" y="213"/>
                      <a:pt x="882" y="183"/>
                    </a:cubicBezTo>
                    <a:cubicBezTo>
                      <a:pt x="852" y="153"/>
                      <a:pt x="791" y="153"/>
                      <a:pt x="791" y="153"/>
                    </a:cubicBezTo>
                    <a:cubicBezTo>
                      <a:pt x="760" y="153"/>
                      <a:pt x="760" y="122"/>
                      <a:pt x="730" y="122"/>
                    </a:cubicBezTo>
                    <a:cubicBezTo>
                      <a:pt x="639" y="61"/>
                      <a:pt x="608" y="61"/>
                      <a:pt x="548" y="61"/>
                    </a:cubicBezTo>
                    <a:cubicBezTo>
                      <a:pt x="426" y="31"/>
                      <a:pt x="274" y="31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5" name="Google Shape;12145;p63"/>
              <p:cNvSpPr/>
              <p:nvPr/>
            </p:nvSpPr>
            <p:spPr>
              <a:xfrm>
                <a:off x="3629525" y="2529200"/>
                <a:ext cx="2812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214" extrusionOk="0">
                    <a:moveTo>
                      <a:pt x="122" y="1"/>
                    </a:moveTo>
                    <a:cubicBezTo>
                      <a:pt x="30" y="31"/>
                      <a:pt x="0" y="153"/>
                      <a:pt x="61" y="153"/>
                    </a:cubicBezTo>
                    <a:cubicBezTo>
                      <a:pt x="213" y="183"/>
                      <a:pt x="395" y="213"/>
                      <a:pt x="608" y="213"/>
                    </a:cubicBezTo>
                    <a:cubicBezTo>
                      <a:pt x="669" y="213"/>
                      <a:pt x="790" y="213"/>
                      <a:pt x="851" y="183"/>
                    </a:cubicBezTo>
                    <a:cubicBezTo>
                      <a:pt x="942" y="153"/>
                      <a:pt x="1003" y="153"/>
                      <a:pt x="1094" y="61"/>
                    </a:cubicBezTo>
                    <a:cubicBezTo>
                      <a:pt x="1125" y="61"/>
                      <a:pt x="1094" y="1"/>
                      <a:pt x="1094" y="1"/>
                    </a:cubicBezTo>
                    <a:cubicBezTo>
                      <a:pt x="1003" y="1"/>
                      <a:pt x="942" y="31"/>
                      <a:pt x="851" y="31"/>
                    </a:cubicBezTo>
                    <a:lnTo>
                      <a:pt x="638" y="31"/>
                    </a:lnTo>
                    <a:cubicBezTo>
                      <a:pt x="486" y="31"/>
                      <a:pt x="274" y="3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6" name="Google Shape;12146;p63"/>
              <p:cNvSpPr/>
              <p:nvPr/>
            </p:nvSpPr>
            <p:spPr>
              <a:xfrm>
                <a:off x="1995750" y="1493275"/>
                <a:ext cx="12925" cy="25304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01219" extrusionOk="0">
                    <a:moveTo>
                      <a:pt x="228" y="1"/>
                    </a:moveTo>
                    <a:cubicBezTo>
                      <a:pt x="145" y="1"/>
                      <a:pt x="61" y="54"/>
                      <a:pt x="61" y="160"/>
                    </a:cubicBezTo>
                    <a:cubicBezTo>
                      <a:pt x="0" y="6756"/>
                      <a:pt x="61" y="13322"/>
                      <a:pt x="61" y="19887"/>
                    </a:cubicBezTo>
                    <a:lnTo>
                      <a:pt x="61" y="39614"/>
                    </a:lnTo>
                    <a:cubicBezTo>
                      <a:pt x="61" y="52684"/>
                      <a:pt x="91" y="65784"/>
                      <a:pt x="91" y="78855"/>
                    </a:cubicBezTo>
                    <a:cubicBezTo>
                      <a:pt x="91" y="86241"/>
                      <a:pt x="91" y="93596"/>
                      <a:pt x="61" y="101013"/>
                    </a:cubicBezTo>
                    <a:cubicBezTo>
                      <a:pt x="61" y="101150"/>
                      <a:pt x="167" y="101218"/>
                      <a:pt x="274" y="101218"/>
                    </a:cubicBezTo>
                    <a:cubicBezTo>
                      <a:pt x="380" y="101218"/>
                      <a:pt x="487" y="101150"/>
                      <a:pt x="487" y="101013"/>
                    </a:cubicBezTo>
                    <a:cubicBezTo>
                      <a:pt x="456" y="87852"/>
                      <a:pt x="456" y="74721"/>
                      <a:pt x="456" y="61559"/>
                    </a:cubicBezTo>
                    <a:lnTo>
                      <a:pt x="456" y="22319"/>
                    </a:lnTo>
                    <a:cubicBezTo>
                      <a:pt x="456" y="14933"/>
                      <a:pt x="517" y="7577"/>
                      <a:pt x="395" y="160"/>
                    </a:cubicBezTo>
                    <a:cubicBezTo>
                      <a:pt x="395" y="54"/>
                      <a:pt x="312" y="1"/>
                      <a:pt x="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7" name="Google Shape;12147;p63"/>
              <p:cNvSpPr/>
              <p:nvPr/>
            </p:nvSpPr>
            <p:spPr>
              <a:xfrm>
                <a:off x="5592325" y="1494425"/>
                <a:ext cx="20525" cy="254452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101781" extrusionOk="0">
                    <a:moveTo>
                      <a:pt x="289" y="0"/>
                    </a:moveTo>
                    <a:cubicBezTo>
                      <a:pt x="220" y="0"/>
                      <a:pt x="152" y="38"/>
                      <a:pt x="152" y="114"/>
                    </a:cubicBezTo>
                    <a:cubicBezTo>
                      <a:pt x="152" y="13337"/>
                      <a:pt x="395" y="26559"/>
                      <a:pt x="426" y="39841"/>
                    </a:cubicBezTo>
                    <a:cubicBezTo>
                      <a:pt x="456" y="52972"/>
                      <a:pt x="426" y="66164"/>
                      <a:pt x="304" y="79295"/>
                    </a:cubicBezTo>
                    <a:cubicBezTo>
                      <a:pt x="243" y="86711"/>
                      <a:pt x="152" y="94158"/>
                      <a:pt x="0" y="101575"/>
                    </a:cubicBezTo>
                    <a:cubicBezTo>
                      <a:pt x="0" y="101712"/>
                      <a:pt x="99" y="101780"/>
                      <a:pt x="201" y="101780"/>
                    </a:cubicBezTo>
                    <a:cubicBezTo>
                      <a:pt x="304" y="101780"/>
                      <a:pt x="410" y="101712"/>
                      <a:pt x="426" y="101575"/>
                    </a:cubicBezTo>
                    <a:cubicBezTo>
                      <a:pt x="578" y="88353"/>
                      <a:pt x="699" y="75131"/>
                      <a:pt x="760" y="61878"/>
                    </a:cubicBezTo>
                    <a:cubicBezTo>
                      <a:pt x="821" y="48717"/>
                      <a:pt x="821" y="35525"/>
                      <a:pt x="699" y="22394"/>
                    </a:cubicBezTo>
                    <a:cubicBezTo>
                      <a:pt x="669" y="14978"/>
                      <a:pt x="608" y="7531"/>
                      <a:pt x="426" y="114"/>
                    </a:cubicBezTo>
                    <a:cubicBezTo>
                      <a:pt x="426" y="38"/>
                      <a:pt x="357" y="0"/>
                      <a:pt x="2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8" name="Google Shape;12148;p63"/>
              <p:cNvSpPr/>
              <p:nvPr/>
            </p:nvSpPr>
            <p:spPr>
              <a:xfrm>
                <a:off x="2085400" y="1550275"/>
                <a:ext cx="16000" cy="323925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2957" extrusionOk="0">
                    <a:moveTo>
                      <a:pt x="157" y="1"/>
                    </a:moveTo>
                    <a:cubicBezTo>
                      <a:pt x="123" y="1"/>
                      <a:pt x="92" y="23"/>
                      <a:pt x="92" y="69"/>
                    </a:cubicBezTo>
                    <a:cubicBezTo>
                      <a:pt x="1" y="434"/>
                      <a:pt x="62" y="859"/>
                      <a:pt x="62" y="1285"/>
                    </a:cubicBezTo>
                    <a:cubicBezTo>
                      <a:pt x="62" y="1680"/>
                      <a:pt x="62" y="2105"/>
                      <a:pt x="92" y="2501"/>
                    </a:cubicBezTo>
                    <a:cubicBezTo>
                      <a:pt x="123" y="3321"/>
                      <a:pt x="123" y="4203"/>
                      <a:pt x="153" y="5023"/>
                    </a:cubicBezTo>
                    <a:lnTo>
                      <a:pt x="275" y="10039"/>
                    </a:lnTo>
                    <a:cubicBezTo>
                      <a:pt x="275" y="10495"/>
                      <a:pt x="305" y="11011"/>
                      <a:pt x="305" y="11437"/>
                    </a:cubicBezTo>
                    <a:lnTo>
                      <a:pt x="305" y="12166"/>
                    </a:lnTo>
                    <a:cubicBezTo>
                      <a:pt x="305" y="12410"/>
                      <a:pt x="305" y="12622"/>
                      <a:pt x="335" y="12865"/>
                    </a:cubicBezTo>
                    <a:cubicBezTo>
                      <a:pt x="366" y="12926"/>
                      <a:pt x="419" y="12957"/>
                      <a:pt x="468" y="12957"/>
                    </a:cubicBezTo>
                    <a:cubicBezTo>
                      <a:pt x="518" y="12957"/>
                      <a:pt x="563" y="12926"/>
                      <a:pt x="578" y="12865"/>
                    </a:cubicBezTo>
                    <a:cubicBezTo>
                      <a:pt x="639" y="12470"/>
                      <a:pt x="578" y="12014"/>
                      <a:pt x="578" y="11650"/>
                    </a:cubicBezTo>
                    <a:cubicBezTo>
                      <a:pt x="578" y="11224"/>
                      <a:pt x="548" y="10799"/>
                      <a:pt x="548" y="10434"/>
                    </a:cubicBezTo>
                    <a:cubicBezTo>
                      <a:pt x="518" y="9583"/>
                      <a:pt x="518" y="8732"/>
                      <a:pt x="457" y="7881"/>
                    </a:cubicBezTo>
                    <a:lnTo>
                      <a:pt x="335" y="2865"/>
                    </a:lnTo>
                    <a:cubicBezTo>
                      <a:pt x="335" y="2409"/>
                      <a:pt x="305" y="1923"/>
                      <a:pt x="305" y="1467"/>
                    </a:cubicBezTo>
                    <a:cubicBezTo>
                      <a:pt x="305" y="1011"/>
                      <a:pt x="305" y="525"/>
                      <a:pt x="244" y="69"/>
                    </a:cubicBezTo>
                    <a:cubicBezTo>
                      <a:pt x="229" y="23"/>
                      <a:pt x="191" y="1"/>
                      <a:pt x="1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49" name="Google Shape;12149;p63"/>
              <p:cNvSpPr/>
              <p:nvPr/>
            </p:nvSpPr>
            <p:spPr>
              <a:xfrm>
                <a:off x="2138600" y="1547425"/>
                <a:ext cx="12950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817" extrusionOk="0">
                    <a:moveTo>
                      <a:pt x="179" y="1"/>
                    </a:moveTo>
                    <a:cubicBezTo>
                      <a:pt x="137" y="1"/>
                      <a:pt x="92" y="31"/>
                      <a:pt x="92" y="92"/>
                    </a:cubicBezTo>
                    <a:cubicBezTo>
                      <a:pt x="1" y="943"/>
                      <a:pt x="61" y="1763"/>
                      <a:pt x="61" y="2554"/>
                    </a:cubicBezTo>
                    <a:cubicBezTo>
                      <a:pt x="61" y="2979"/>
                      <a:pt x="92" y="3344"/>
                      <a:pt x="92" y="3739"/>
                    </a:cubicBezTo>
                    <a:cubicBezTo>
                      <a:pt x="92" y="4074"/>
                      <a:pt x="61" y="4499"/>
                      <a:pt x="244" y="4803"/>
                    </a:cubicBezTo>
                    <a:cubicBezTo>
                      <a:pt x="254" y="4813"/>
                      <a:pt x="264" y="4817"/>
                      <a:pt x="273" y="4817"/>
                    </a:cubicBezTo>
                    <a:cubicBezTo>
                      <a:pt x="291" y="4817"/>
                      <a:pt x="305" y="4803"/>
                      <a:pt x="305" y="4803"/>
                    </a:cubicBezTo>
                    <a:cubicBezTo>
                      <a:pt x="517" y="4499"/>
                      <a:pt x="396" y="4074"/>
                      <a:pt x="365" y="3770"/>
                    </a:cubicBezTo>
                    <a:cubicBezTo>
                      <a:pt x="305" y="3344"/>
                      <a:pt x="305" y="2949"/>
                      <a:pt x="305" y="2523"/>
                    </a:cubicBezTo>
                    <a:cubicBezTo>
                      <a:pt x="274" y="1733"/>
                      <a:pt x="274" y="882"/>
                      <a:pt x="244" y="92"/>
                    </a:cubicBezTo>
                    <a:cubicBezTo>
                      <a:pt x="259" y="31"/>
                      <a:pt x="221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0" name="Google Shape;12150;p63"/>
              <p:cNvSpPr/>
              <p:nvPr/>
            </p:nvSpPr>
            <p:spPr>
              <a:xfrm>
                <a:off x="2165200" y="1542575"/>
                <a:ext cx="6875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984" extrusionOk="0">
                    <a:moveTo>
                      <a:pt x="95" y="0"/>
                    </a:moveTo>
                    <a:cubicBezTo>
                      <a:pt x="48" y="0"/>
                      <a:pt x="1" y="32"/>
                      <a:pt x="1" y="103"/>
                    </a:cubicBezTo>
                    <a:cubicBezTo>
                      <a:pt x="61" y="590"/>
                      <a:pt x="61" y="1046"/>
                      <a:pt x="92" y="1532"/>
                    </a:cubicBezTo>
                    <a:lnTo>
                      <a:pt x="92" y="2261"/>
                    </a:lnTo>
                    <a:cubicBezTo>
                      <a:pt x="92" y="2505"/>
                      <a:pt x="61" y="2717"/>
                      <a:pt x="122" y="2961"/>
                    </a:cubicBezTo>
                    <a:cubicBezTo>
                      <a:pt x="122" y="2976"/>
                      <a:pt x="130" y="2983"/>
                      <a:pt x="137" y="2983"/>
                    </a:cubicBezTo>
                    <a:cubicBezTo>
                      <a:pt x="145" y="2983"/>
                      <a:pt x="152" y="2976"/>
                      <a:pt x="152" y="2961"/>
                    </a:cubicBezTo>
                    <a:cubicBezTo>
                      <a:pt x="244" y="2748"/>
                      <a:pt x="244" y="2535"/>
                      <a:pt x="244" y="2353"/>
                    </a:cubicBezTo>
                    <a:cubicBezTo>
                      <a:pt x="244" y="2079"/>
                      <a:pt x="274" y="1836"/>
                      <a:pt x="274" y="1593"/>
                    </a:cubicBezTo>
                    <a:cubicBezTo>
                      <a:pt x="274" y="1076"/>
                      <a:pt x="274" y="590"/>
                      <a:pt x="183" y="103"/>
                    </a:cubicBezTo>
                    <a:cubicBezTo>
                      <a:pt x="199" y="39"/>
                      <a:pt x="147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1" name="Google Shape;12151;p63"/>
              <p:cNvSpPr/>
              <p:nvPr/>
            </p:nvSpPr>
            <p:spPr>
              <a:xfrm>
                <a:off x="2197125" y="1544950"/>
                <a:ext cx="68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068" extrusionOk="0">
                    <a:moveTo>
                      <a:pt x="91" y="1"/>
                    </a:moveTo>
                    <a:cubicBezTo>
                      <a:pt x="46" y="1"/>
                      <a:pt x="0" y="24"/>
                      <a:pt x="0" y="69"/>
                    </a:cubicBezTo>
                    <a:cubicBezTo>
                      <a:pt x="31" y="434"/>
                      <a:pt x="31" y="768"/>
                      <a:pt x="61" y="1103"/>
                    </a:cubicBezTo>
                    <a:cubicBezTo>
                      <a:pt x="61" y="1255"/>
                      <a:pt x="91" y="1437"/>
                      <a:pt x="91" y="1589"/>
                    </a:cubicBezTo>
                    <a:lnTo>
                      <a:pt x="91" y="1832"/>
                    </a:lnTo>
                    <a:cubicBezTo>
                      <a:pt x="91" y="1893"/>
                      <a:pt x="122" y="1984"/>
                      <a:pt x="182" y="2045"/>
                    </a:cubicBezTo>
                    <a:cubicBezTo>
                      <a:pt x="198" y="2060"/>
                      <a:pt x="213" y="2068"/>
                      <a:pt x="224" y="2068"/>
                    </a:cubicBezTo>
                    <a:cubicBezTo>
                      <a:pt x="236" y="2068"/>
                      <a:pt x="243" y="2060"/>
                      <a:pt x="243" y="2045"/>
                    </a:cubicBezTo>
                    <a:cubicBezTo>
                      <a:pt x="274" y="1984"/>
                      <a:pt x="274" y="1893"/>
                      <a:pt x="274" y="1832"/>
                    </a:cubicBezTo>
                    <a:lnTo>
                      <a:pt x="274" y="1589"/>
                    </a:lnTo>
                    <a:cubicBezTo>
                      <a:pt x="274" y="1437"/>
                      <a:pt x="243" y="1255"/>
                      <a:pt x="243" y="1103"/>
                    </a:cubicBezTo>
                    <a:cubicBezTo>
                      <a:pt x="213" y="768"/>
                      <a:pt x="213" y="434"/>
                      <a:pt x="182" y="69"/>
                    </a:cubicBezTo>
                    <a:cubicBezTo>
                      <a:pt x="182" y="24"/>
                      <a:pt x="13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2" name="Google Shape;12152;p63"/>
              <p:cNvSpPr/>
              <p:nvPr/>
            </p:nvSpPr>
            <p:spPr>
              <a:xfrm>
                <a:off x="2229025" y="1527300"/>
                <a:ext cx="9900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037" extrusionOk="0">
                    <a:moveTo>
                      <a:pt x="69" y="0"/>
                    </a:moveTo>
                    <a:cubicBezTo>
                      <a:pt x="31" y="0"/>
                      <a:pt x="1" y="30"/>
                      <a:pt x="1" y="76"/>
                    </a:cubicBezTo>
                    <a:cubicBezTo>
                      <a:pt x="1" y="410"/>
                      <a:pt x="31" y="714"/>
                      <a:pt x="92" y="1049"/>
                    </a:cubicBezTo>
                    <a:cubicBezTo>
                      <a:pt x="92" y="1201"/>
                      <a:pt x="122" y="1353"/>
                      <a:pt x="122" y="1535"/>
                    </a:cubicBezTo>
                    <a:cubicBezTo>
                      <a:pt x="122" y="1687"/>
                      <a:pt x="153" y="1839"/>
                      <a:pt x="244" y="1991"/>
                    </a:cubicBezTo>
                    <a:cubicBezTo>
                      <a:pt x="259" y="2021"/>
                      <a:pt x="274" y="2037"/>
                      <a:pt x="290" y="2037"/>
                    </a:cubicBezTo>
                    <a:cubicBezTo>
                      <a:pt x="305" y="2037"/>
                      <a:pt x="320" y="2021"/>
                      <a:pt x="335" y="1991"/>
                    </a:cubicBezTo>
                    <a:cubicBezTo>
                      <a:pt x="396" y="1839"/>
                      <a:pt x="396" y="1687"/>
                      <a:pt x="335" y="1535"/>
                    </a:cubicBezTo>
                    <a:cubicBezTo>
                      <a:pt x="335" y="1383"/>
                      <a:pt x="305" y="1201"/>
                      <a:pt x="305" y="1049"/>
                    </a:cubicBezTo>
                    <a:cubicBezTo>
                      <a:pt x="274" y="745"/>
                      <a:pt x="244" y="410"/>
                      <a:pt x="183" y="106"/>
                    </a:cubicBezTo>
                    <a:cubicBezTo>
                      <a:pt x="153" y="30"/>
                      <a:pt x="107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3" name="Google Shape;12153;p63"/>
              <p:cNvSpPr/>
              <p:nvPr/>
            </p:nvSpPr>
            <p:spPr>
              <a:xfrm>
                <a:off x="2085400" y="1997100"/>
                <a:ext cx="28900" cy="135585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4234" extrusionOk="0">
                    <a:moveTo>
                      <a:pt x="313" y="0"/>
                    </a:moveTo>
                    <a:cubicBezTo>
                      <a:pt x="275" y="0"/>
                      <a:pt x="244" y="23"/>
                      <a:pt x="244" y="69"/>
                    </a:cubicBezTo>
                    <a:cubicBezTo>
                      <a:pt x="1" y="7120"/>
                      <a:pt x="1" y="14172"/>
                      <a:pt x="153" y="21193"/>
                    </a:cubicBezTo>
                    <a:cubicBezTo>
                      <a:pt x="305" y="28245"/>
                      <a:pt x="578" y="35267"/>
                      <a:pt x="730" y="42288"/>
                    </a:cubicBezTo>
                    <a:lnTo>
                      <a:pt x="852" y="48215"/>
                    </a:lnTo>
                    <a:lnTo>
                      <a:pt x="852" y="51133"/>
                    </a:lnTo>
                    <a:cubicBezTo>
                      <a:pt x="852" y="52136"/>
                      <a:pt x="822" y="53170"/>
                      <a:pt x="882" y="54142"/>
                    </a:cubicBezTo>
                    <a:cubicBezTo>
                      <a:pt x="882" y="54203"/>
                      <a:pt x="920" y="54233"/>
                      <a:pt x="958" y="54233"/>
                    </a:cubicBezTo>
                    <a:cubicBezTo>
                      <a:pt x="996" y="54233"/>
                      <a:pt x="1034" y="54203"/>
                      <a:pt x="1034" y="54142"/>
                    </a:cubicBezTo>
                    <a:cubicBezTo>
                      <a:pt x="1156" y="52379"/>
                      <a:pt x="1065" y="50616"/>
                      <a:pt x="1065" y="48853"/>
                    </a:cubicBezTo>
                    <a:cubicBezTo>
                      <a:pt x="1065" y="47121"/>
                      <a:pt x="1034" y="45328"/>
                      <a:pt x="1004" y="43595"/>
                    </a:cubicBezTo>
                    <a:cubicBezTo>
                      <a:pt x="913" y="40039"/>
                      <a:pt x="852" y="36543"/>
                      <a:pt x="730" y="33017"/>
                    </a:cubicBezTo>
                    <a:cubicBezTo>
                      <a:pt x="518" y="25996"/>
                      <a:pt x="275" y="18975"/>
                      <a:pt x="275" y="11923"/>
                    </a:cubicBezTo>
                    <a:cubicBezTo>
                      <a:pt x="275" y="7971"/>
                      <a:pt x="305" y="4020"/>
                      <a:pt x="426" y="69"/>
                    </a:cubicBezTo>
                    <a:cubicBezTo>
                      <a:pt x="396" y="23"/>
                      <a:pt x="351" y="0"/>
                      <a:pt x="3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4" name="Google Shape;12154;p63"/>
              <p:cNvSpPr/>
              <p:nvPr/>
            </p:nvSpPr>
            <p:spPr>
              <a:xfrm>
                <a:off x="2100600" y="3494925"/>
                <a:ext cx="12500" cy="38252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5301" extrusionOk="0">
                    <a:moveTo>
                      <a:pt x="453" y="0"/>
                    </a:moveTo>
                    <a:cubicBezTo>
                      <a:pt x="418" y="0"/>
                      <a:pt x="366" y="30"/>
                      <a:pt x="366" y="96"/>
                    </a:cubicBezTo>
                    <a:lnTo>
                      <a:pt x="122" y="11950"/>
                    </a:lnTo>
                    <a:cubicBezTo>
                      <a:pt x="122" y="12497"/>
                      <a:pt x="92" y="13044"/>
                      <a:pt x="92" y="13622"/>
                    </a:cubicBezTo>
                    <a:cubicBezTo>
                      <a:pt x="92" y="13865"/>
                      <a:pt x="92" y="14169"/>
                      <a:pt x="62" y="14442"/>
                    </a:cubicBezTo>
                    <a:cubicBezTo>
                      <a:pt x="62" y="14716"/>
                      <a:pt x="1" y="14959"/>
                      <a:pt x="62" y="15233"/>
                    </a:cubicBezTo>
                    <a:cubicBezTo>
                      <a:pt x="62" y="15278"/>
                      <a:pt x="100" y="15301"/>
                      <a:pt x="141" y="15301"/>
                    </a:cubicBezTo>
                    <a:cubicBezTo>
                      <a:pt x="183" y="15301"/>
                      <a:pt x="229" y="15278"/>
                      <a:pt x="244" y="15233"/>
                    </a:cubicBezTo>
                    <a:cubicBezTo>
                      <a:pt x="366" y="14777"/>
                      <a:pt x="274" y="14260"/>
                      <a:pt x="274" y="13804"/>
                    </a:cubicBezTo>
                    <a:lnTo>
                      <a:pt x="274" y="12315"/>
                    </a:lnTo>
                    <a:cubicBezTo>
                      <a:pt x="274" y="11342"/>
                      <a:pt x="305" y="10339"/>
                      <a:pt x="305" y="9366"/>
                    </a:cubicBezTo>
                    <a:lnTo>
                      <a:pt x="426" y="3409"/>
                    </a:lnTo>
                    <a:cubicBezTo>
                      <a:pt x="426" y="2314"/>
                      <a:pt x="457" y="1190"/>
                      <a:pt x="457" y="65"/>
                    </a:cubicBezTo>
                    <a:cubicBezTo>
                      <a:pt x="499" y="23"/>
                      <a:pt x="483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5" name="Google Shape;12155;p63"/>
              <p:cNvSpPr/>
              <p:nvPr/>
            </p:nvSpPr>
            <p:spPr>
              <a:xfrm>
                <a:off x="2149250" y="3654225"/>
                <a:ext cx="14450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8337" extrusionOk="0">
                    <a:moveTo>
                      <a:pt x="490" y="0"/>
                    </a:moveTo>
                    <a:cubicBezTo>
                      <a:pt x="456" y="0"/>
                      <a:pt x="426" y="15"/>
                      <a:pt x="426" y="46"/>
                    </a:cubicBezTo>
                    <a:cubicBezTo>
                      <a:pt x="304" y="1474"/>
                      <a:pt x="274" y="2873"/>
                      <a:pt x="243" y="4271"/>
                    </a:cubicBezTo>
                    <a:cubicBezTo>
                      <a:pt x="183" y="4970"/>
                      <a:pt x="152" y="5669"/>
                      <a:pt x="152" y="6368"/>
                    </a:cubicBezTo>
                    <a:cubicBezTo>
                      <a:pt x="152" y="6702"/>
                      <a:pt x="122" y="7037"/>
                      <a:pt x="122" y="7402"/>
                    </a:cubicBezTo>
                    <a:cubicBezTo>
                      <a:pt x="122" y="7645"/>
                      <a:pt x="0" y="8070"/>
                      <a:pt x="152" y="8313"/>
                    </a:cubicBezTo>
                    <a:cubicBezTo>
                      <a:pt x="167" y="8329"/>
                      <a:pt x="190" y="8336"/>
                      <a:pt x="209" y="8336"/>
                    </a:cubicBezTo>
                    <a:cubicBezTo>
                      <a:pt x="228" y="8336"/>
                      <a:pt x="243" y="8329"/>
                      <a:pt x="243" y="8313"/>
                    </a:cubicBezTo>
                    <a:cubicBezTo>
                      <a:pt x="395" y="8070"/>
                      <a:pt x="304" y="7706"/>
                      <a:pt x="335" y="7432"/>
                    </a:cubicBezTo>
                    <a:cubicBezTo>
                      <a:pt x="335" y="7098"/>
                      <a:pt x="395" y="6733"/>
                      <a:pt x="395" y="6399"/>
                    </a:cubicBezTo>
                    <a:cubicBezTo>
                      <a:pt x="426" y="5669"/>
                      <a:pt x="426" y="5000"/>
                      <a:pt x="456" y="4271"/>
                    </a:cubicBezTo>
                    <a:cubicBezTo>
                      <a:pt x="487" y="2873"/>
                      <a:pt x="578" y="1474"/>
                      <a:pt x="578" y="46"/>
                    </a:cubicBezTo>
                    <a:cubicBezTo>
                      <a:pt x="563" y="15"/>
                      <a:pt x="525" y="0"/>
                      <a:pt x="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6" name="Google Shape;12156;p63"/>
              <p:cNvSpPr/>
              <p:nvPr/>
            </p:nvSpPr>
            <p:spPr>
              <a:xfrm>
                <a:off x="2216125" y="3724200"/>
                <a:ext cx="712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5036" extrusionOk="0">
                    <a:moveTo>
                      <a:pt x="255" y="1"/>
                    </a:moveTo>
                    <a:cubicBezTo>
                      <a:pt x="228" y="1"/>
                      <a:pt x="182" y="23"/>
                      <a:pt x="182" y="74"/>
                    </a:cubicBezTo>
                    <a:lnTo>
                      <a:pt x="61" y="2566"/>
                    </a:lnTo>
                    <a:cubicBezTo>
                      <a:pt x="61" y="2992"/>
                      <a:pt x="61" y="3417"/>
                      <a:pt x="30" y="3782"/>
                    </a:cubicBezTo>
                    <a:lnTo>
                      <a:pt x="30" y="4390"/>
                    </a:lnTo>
                    <a:cubicBezTo>
                      <a:pt x="30" y="4603"/>
                      <a:pt x="0" y="4815"/>
                      <a:pt x="61" y="4967"/>
                    </a:cubicBezTo>
                    <a:cubicBezTo>
                      <a:pt x="76" y="5013"/>
                      <a:pt x="106" y="5036"/>
                      <a:pt x="133" y="5036"/>
                    </a:cubicBezTo>
                    <a:cubicBezTo>
                      <a:pt x="160" y="5036"/>
                      <a:pt x="182" y="5013"/>
                      <a:pt x="182" y="4967"/>
                    </a:cubicBezTo>
                    <a:cubicBezTo>
                      <a:pt x="243" y="4785"/>
                      <a:pt x="213" y="4603"/>
                      <a:pt x="213" y="4390"/>
                    </a:cubicBezTo>
                    <a:lnTo>
                      <a:pt x="213" y="3843"/>
                    </a:lnTo>
                    <a:lnTo>
                      <a:pt x="213" y="2536"/>
                    </a:lnTo>
                    <a:cubicBezTo>
                      <a:pt x="213" y="1715"/>
                      <a:pt x="243" y="864"/>
                      <a:pt x="243" y="43"/>
                    </a:cubicBezTo>
                    <a:cubicBezTo>
                      <a:pt x="284" y="16"/>
                      <a:pt x="276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7" name="Google Shape;12157;p63"/>
              <p:cNvSpPr/>
              <p:nvPr/>
            </p:nvSpPr>
            <p:spPr>
              <a:xfrm>
                <a:off x="2269300" y="3757375"/>
                <a:ext cx="610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299" extrusionOk="0">
                    <a:moveTo>
                      <a:pt x="153" y="0"/>
                    </a:moveTo>
                    <a:cubicBezTo>
                      <a:pt x="107" y="0"/>
                      <a:pt x="62" y="38"/>
                      <a:pt x="62" y="114"/>
                    </a:cubicBezTo>
                    <a:cubicBezTo>
                      <a:pt x="62" y="631"/>
                      <a:pt x="31" y="1178"/>
                      <a:pt x="31" y="1695"/>
                    </a:cubicBezTo>
                    <a:cubicBezTo>
                      <a:pt x="31" y="1969"/>
                      <a:pt x="31" y="2242"/>
                      <a:pt x="1" y="2516"/>
                    </a:cubicBezTo>
                    <a:cubicBezTo>
                      <a:pt x="1" y="2759"/>
                      <a:pt x="1" y="3002"/>
                      <a:pt x="31" y="3276"/>
                    </a:cubicBezTo>
                    <a:cubicBezTo>
                      <a:pt x="31" y="3291"/>
                      <a:pt x="46" y="3298"/>
                      <a:pt x="62" y="3298"/>
                    </a:cubicBezTo>
                    <a:cubicBezTo>
                      <a:pt x="77" y="3298"/>
                      <a:pt x="92" y="3291"/>
                      <a:pt x="92" y="3276"/>
                    </a:cubicBezTo>
                    <a:cubicBezTo>
                      <a:pt x="183" y="3002"/>
                      <a:pt x="183" y="2759"/>
                      <a:pt x="183" y="2516"/>
                    </a:cubicBezTo>
                    <a:cubicBezTo>
                      <a:pt x="183" y="2242"/>
                      <a:pt x="183" y="1969"/>
                      <a:pt x="213" y="1695"/>
                    </a:cubicBezTo>
                    <a:cubicBezTo>
                      <a:pt x="213" y="1178"/>
                      <a:pt x="244" y="631"/>
                      <a:pt x="244" y="114"/>
                    </a:cubicBezTo>
                    <a:cubicBezTo>
                      <a:pt x="244" y="38"/>
                      <a:pt x="198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8" name="Google Shape;12158;p63"/>
              <p:cNvSpPr/>
              <p:nvPr/>
            </p:nvSpPr>
            <p:spPr>
              <a:xfrm>
                <a:off x="2318700" y="3768100"/>
                <a:ext cx="80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376" extrusionOk="0">
                    <a:moveTo>
                      <a:pt x="202" y="1"/>
                    </a:moveTo>
                    <a:cubicBezTo>
                      <a:pt x="147" y="1"/>
                      <a:pt x="92" y="38"/>
                      <a:pt x="92" y="111"/>
                    </a:cubicBezTo>
                    <a:cubicBezTo>
                      <a:pt x="61" y="476"/>
                      <a:pt x="31" y="871"/>
                      <a:pt x="31" y="1236"/>
                    </a:cubicBezTo>
                    <a:cubicBezTo>
                      <a:pt x="31" y="1418"/>
                      <a:pt x="0" y="1631"/>
                      <a:pt x="0" y="1813"/>
                    </a:cubicBezTo>
                    <a:cubicBezTo>
                      <a:pt x="0" y="1996"/>
                      <a:pt x="0" y="2147"/>
                      <a:pt x="31" y="2330"/>
                    </a:cubicBezTo>
                    <a:cubicBezTo>
                      <a:pt x="31" y="2360"/>
                      <a:pt x="46" y="2375"/>
                      <a:pt x="61" y="2375"/>
                    </a:cubicBezTo>
                    <a:cubicBezTo>
                      <a:pt x="76" y="2375"/>
                      <a:pt x="92" y="2360"/>
                      <a:pt x="92" y="2330"/>
                    </a:cubicBezTo>
                    <a:cubicBezTo>
                      <a:pt x="183" y="2178"/>
                      <a:pt x="213" y="1996"/>
                      <a:pt x="213" y="1844"/>
                    </a:cubicBezTo>
                    <a:cubicBezTo>
                      <a:pt x="213" y="1661"/>
                      <a:pt x="244" y="1448"/>
                      <a:pt x="244" y="1266"/>
                    </a:cubicBezTo>
                    <a:cubicBezTo>
                      <a:pt x="304" y="901"/>
                      <a:pt x="304" y="506"/>
                      <a:pt x="304" y="141"/>
                    </a:cubicBezTo>
                    <a:cubicBezTo>
                      <a:pt x="320" y="46"/>
                      <a:pt x="26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59" name="Google Shape;12159;p63"/>
              <p:cNvSpPr/>
              <p:nvPr/>
            </p:nvSpPr>
            <p:spPr>
              <a:xfrm>
                <a:off x="2380250" y="3763075"/>
                <a:ext cx="68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602" extrusionOk="0">
                    <a:moveTo>
                      <a:pt x="136" y="1"/>
                    </a:moveTo>
                    <a:cubicBezTo>
                      <a:pt x="86" y="1"/>
                      <a:pt x="31" y="45"/>
                      <a:pt x="31" y="99"/>
                    </a:cubicBezTo>
                    <a:cubicBezTo>
                      <a:pt x="61" y="342"/>
                      <a:pt x="61" y="616"/>
                      <a:pt x="31" y="829"/>
                    </a:cubicBezTo>
                    <a:cubicBezTo>
                      <a:pt x="31" y="950"/>
                      <a:pt x="31" y="1072"/>
                      <a:pt x="0" y="1163"/>
                    </a:cubicBezTo>
                    <a:lnTo>
                      <a:pt x="0" y="1558"/>
                    </a:lnTo>
                    <a:cubicBezTo>
                      <a:pt x="0" y="1580"/>
                      <a:pt x="31" y="1601"/>
                      <a:pt x="70" y="1601"/>
                    </a:cubicBezTo>
                    <a:cubicBezTo>
                      <a:pt x="86" y="1601"/>
                      <a:pt x="104" y="1598"/>
                      <a:pt x="122" y="1589"/>
                    </a:cubicBezTo>
                    <a:cubicBezTo>
                      <a:pt x="152" y="1558"/>
                      <a:pt x="152" y="1467"/>
                      <a:pt x="183" y="1437"/>
                    </a:cubicBezTo>
                    <a:cubicBezTo>
                      <a:pt x="183" y="1406"/>
                      <a:pt x="213" y="1406"/>
                      <a:pt x="213" y="1376"/>
                    </a:cubicBezTo>
                    <a:lnTo>
                      <a:pt x="213" y="1285"/>
                    </a:lnTo>
                    <a:cubicBezTo>
                      <a:pt x="274" y="1133"/>
                      <a:pt x="274" y="1011"/>
                      <a:pt x="274" y="859"/>
                    </a:cubicBezTo>
                    <a:cubicBezTo>
                      <a:pt x="274" y="616"/>
                      <a:pt x="274" y="342"/>
                      <a:pt x="213" y="69"/>
                    </a:cubicBezTo>
                    <a:cubicBezTo>
                      <a:pt x="201" y="20"/>
                      <a:pt x="169" y="1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0" name="Google Shape;12160;p63"/>
              <p:cNvSpPr/>
              <p:nvPr/>
            </p:nvSpPr>
            <p:spPr>
              <a:xfrm>
                <a:off x="2115050" y="3381725"/>
                <a:ext cx="76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671" extrusionOk="0">
                    <a:moveTo>
                      <a:pt x="179" y="0"/>
                    </a:moveTo>
                    <a:cubicBezTo>
                      <a:pt x="170" y="0"/>
                      <a:pt x="162" y="1"/>
                      <a:pt x="152" y="3"/>
                    </a:cubicBezTo>
                    <a:cubicBezTo>
                      <a:pt x="92" y="64"/>
                      <a:pt x="31" y="125"/>
                      <a:pt x="31" y="216"/>
                    </a:cubicBezTo>
                    <a:lnTo>
                      <a:pt x="31" y="703"/>
                    </a:lnTo>
                    <a:lnTo>
                      <a:pt x="31" y="1675"/>
                    </a:lnTo>
                    <a:cubicBezTo>
                      <a:pt x="31" y="1979"/>
                      <a:pt x="0" y="2344"/>
                      <a:pt x="122" y="2648"/>
                    </a:cubicBezTo>
                    <a:cubicBezTo>
                      <a:pt x="122" y="2663"/>
                      <a:pt x="137" y="2671"/>
                      <a:pt x="152" y="2671"/>
                    </a:cubicBezTo>
                    <a:cubicBezTo>
                      <a:pt x="168" y="2671"/>
                      <a:pt x="183" y="2663"/>
                      <a:pt x="183" y="2648"/>
                    </a:cubicBezTo>
                    <a:cubicBezTo>
                      <a:pt x="274" y="2435"/>
                      <a:pt x="274" y="2253"/>
                      <a:pt x="274" y="2040"/>
                    </a:cubicBezTo>
                    <a:lnTo>
                      <a:pt x="274" y="1432"/>
                    </a:lnTo>
                    <a:lnTo>
                      <a:pt x="274" y="794"/>
                    </a:lnTo>
                    <a:lnTo>
                      <a:pt x="274" y="490"/>
                    </a:lnTo>
                    <a:cubicBezTo>
                      <a:pt x="274" y="465"/>
                      <a:pt x="274" y="247"/>
                      <a:pt x="243" y="176"/>
                    </a:cubicBezTo>
                    <a:lnTo>
                      <a:pt x="243" y="176"/>
                    </a:lnTo>
                    <a:cubicBezTo>
                      <a:pt x="306" y="106"/>
                      <a:pt x="263" y="0"/>
                      <a:pt x="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1" name="Google Shape;12161;p63"/>
              <p:cNvSpPr/>
              <p:nvPr/>
            </p:nvSpPr>
            <p:spPr>
              <a:xfrm>
                <a:off x="2156850" y="3559425"/>
                <a:ext cx="5325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13" h="1787" extrusionOk="0">
                    <a:moveTo>
                      <a:pt x="84" y="0"/>
                    </a:moveTo>
                    <a:cubicBezTo>
                      <a:pt x="38" y="0"/>
                      <a:pt x="0" y="23"/>
                      <a:pt x="0" y="69"/>
                    </a:cubicBezTo>
                    <a:lnTo>
                      <a:pt x="0" y="920"/>
                    </a:lnTo>
                    <a:cubicBezTo>
                      <a:pt x="0" y="1193"/>
                      <a:pt x="0" y="1497"/>
                      <a:pt x="91" y="1741"/>
                    </a:cubicBezTo>
                    <a:cubicBezTo>
                      <a:pt x="91" y="1771"/>
                      <a:pt x="107" y="1786"/>
                      <a:pt x="122" y="1786"/>
                    </a:cubicBezTo>
                    <a:cubicBezTo>
                      <a:pt x="137" y="1786"/>
                      <a:pt x="152" y="1771"/>
                      <a:pt x="152" y="1741"/>
                    </a:cubicBezTo>
                    <a:cubicBezTo>
                      <a:pt x="213" y="1497"/>
                      <a:pt x="213" y="1193"/>
                      <a:pt x="213" y="920"/>
                    </a:cubicBezTo>
                    <a:lnTo>
                      <a:pt x="213" y="69"/>
                    </a:lnTo>
                    <a:cubicBezTo>
                      <a:pt x="183" y="23"/>
                      <a:pt x="129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2" name="Google Shape;12162;p63"/>
              <p:cNvSpPr/>
              <p:nvPr/>
            </p:nvSpPr>
            <p:spPr>
              <a:xfrm>
                <a:off x="2432675" y="3775975"/>
                <a:ext cx="7625" cy="3062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225" extrusionOk="0">
                    <a:moveTo>
                      <a:pt x="122" y="0"/>
                    </a:moveTo>
                    <a:cubicBezTo>
                      <a:pt x="74" y="0"/>
                      <a:pt x="31" y="31"/>
                      <a:pt x="31" y="100"/>
                    </a:cubicBezTo>
                    <a:cubicBezTo>
                      <a:pt x="1" y="282"/>
                      <a:pt x="1" y="465"/>
                      <a:pt x="1" y="708"/>
                    </a:cubicBezTo>
                    <a:cubicBezTo>
                      <a:pt x="1" y="799"/>
                      <a:pt x="31" y="890"/>
                      <a:pt x="31" y="1012"/>
                    </a:cubicBezTo>
                    <a:cubicBezTo>
                      <a:pt x="31" y="1042"/>
                      <a:pt x="31" y="1042"/>
                      <a:pt x="62" y="1073"/>
                    </a:cubicBezTo>
                    <a:cubicBezTo>
                      <a:pt x="62" y="1103"/>
                      <a:pt x="92" y="1103"/>
                      <a:pt x="92" y="1164"/>
                    </a:cubicBezTo>
                    <a:cubicBezTo>
                      <a:pt x="122" y="1194"/>
                      <a:pt x="122" y="1225"/>
                      <a:pt x="214" y="1225"/>
                    </a:cubicBezTo>
                    <a:lnTo>
                      <a:pt x="244" y="1225"/>
                    </a:lnTo>
                    <a:cubicBezTo>
                      <a:pt x="305" y="1194"/>
                      <a:pt x="305" y="1164"/>
                      <a:pt x="305" y="1103"/>
                    </a:cubicBezTo>
                    <a:lnTo>
                      <a:pt x="305" y="1042"/>
                    </a:lnTo>
                    <a:lnTo>
                      <a:pt x="305" y="951"/>
                    </a:lnTo>
                    <a:cubicBezTo>
                      <a:pt x="305" y="890"/>
                      <a:pt x="244" y="799"/>
                      <a:pt x="244" y="708"/>
                    </a:cubicBezTo>
                    <a:cubicBezTo>
                      <a:pt x="214" y="495"/>
                      <a:pt x="214" y="313"/>
                      <a:pt x="244" y="130"/>
                    </a:cubicBezTo>
                    <a:cubicBezTo>
                      <a:pt x="244" y="47"/>
                      <a:pt x="180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3" name="Google Shape;12163;p63"/>
              <p:cNvSpPr/>
              <p:nvPr/>
            </p:nvSpPr>
            <p:spPr>
              <a:xfrm>
                <a:off x="2089200" y="1900575"/>
                <a:ext cx="7625" cy="5385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154" extrusionOk="0">
                    <a:moveTo>
                      <a:pt x="229" y="1"/>
                    </a:moveTo>
                    <a:cubicBezTo>
                      <a:pt x="191" y="1"/>
                      <a:pt x="153" y="24"/>
                      <a:pt x="153" y="69"/>
                    </a:cubicBezTo>
                    <a:cubicBezTo>
                      <a:pt x="92" y="404"/>
                      <a:pt x="62" y="738"/>
                      <a:pt x="1" y="1072"/>
                    </a:cubicBezTo>
                    <a:lnTo>
                      <a:pt x="1" y="1619"/>
                    </a:lnTo>
                    <a:cubicBezTo>
                      <a:pt x="1" y="1771"/>
                      <a:pt x="1" y="1984"/>
                      <a:pt x="92" y="2106"/>
                    </a:cubicBezTo>
                    <a:cubicBezTo>
                      <a:pt x="104" y="2142"/>
                      <a:pt x="125" y="2154"/>
                      <a:pt x="149" y="2154"/>
                    </a:cubicBezTo>
                    <a:cubicBezTo>
                      <a:pt x="185" y="2154"/>
                      <a:pt x="226" y="2124"/>
                      <a:pt x="244" y="2106"/>
                    </a:cubicBezTo>
                    <a:cubicBezTo>
                      <a:pt x="274" y="2045"/>
                      <a:pt x="244" y="1954"/>
                      <a:pt x="244" y="1863"/>
                    </a:cubicBezTo>
                    <a:lnTo>
                      <a:pt x="244" y="1619"/>
                    </a:lnTo>
                    <a:lnTo>
                      <a:pt x="244" y="1103"/>
                    </a:lnTo>
                    <a:cubicBezTo>
                      <a:pt x="244" y="738"/>
                      <a:pt x="274" y="404"/>
                      <a:pt x="305" y="69"/>
                    </a:cubicBezTo>
                    <a:cubicBezTo>
                      <a:pt x="305" y="24"/>
                      <a:pt x="267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4" name="Google Shape;12164;p63"/>
              <p:cNvSpPr/>
              <p:nvPr/>
            </p:nvSpPr>
            <p:spPr>
              <a:xfrm>
                <a:off x="2276900" y="1531550"/>
                <a:ext cx="4600" cy="3015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1206" extrusionOk="0">
                    <a:moveTo>
                      <a:pt x="99" y="1"/>
                    </a:moveTo>
                    <a:cubicBezTo>
                      <a:pt x="51" y="1"/>
                      <a:pt x="1" y="39"/>
                      <a:pt x="1" y="119"/>
                    </a:cubicBezTo>
                    <a:lnTo>
                      <a:pt x="1" y="666"/>
                    </a:lnTo>
                    <a:cubicBezTo>
                      <a:pt x="1" y="727"/>
                      <a:pt x="31" y="848"/>
                      <a:pt x="31" y="909"/>
                    </a:cubicBezTo>
                    <a:cubicBezTo>
                      <a:pt x="31" y="1000"/>
                      <a:pt x="31" y="1122"/>
                      <a:pt x="61" y="1183"/>
                    </a:cubicBezTo>
                    <a:cubicBezTo>
                      <a:pt x="61" y="1198"/>
                      <a:pt x="77" y="1205"/>
                      <a:pt x="92" y="1205"/>
                    </a:cubicBezTo>
                    <a:cubicBezTo>
                      <a:pt x="107" y="1205"/>
                      <a:pt x="122" y="1198"/>
                      <a:pt x="122" y="1183"/>
                    </a:cubicBezTo>
                    <a:cubicBezTo>
                      <a:pt x="183" y="1122"/>
                      <a:pt x="183" y="1000"/>
                      <a:pt x="183" y="909"/>
                    </a:cubicBezTo>
                    <a:lnTo>
                      <a:pt x="183" y="757"/>
                    </a:lnTo>
                    <a:lnTo>
                      <a:pt x="183" y="605"/>
                    </a:lnTo>
                    <a:lnTo>
                      <a:pt x="183" y="88"/>
                    </a:lnTo>
                    <a:cubicBezTo>
                      <a:pt x="183" y="31"/>
                      <a:pt x="142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5" name="Google Shape;12165;p63"/>
              <p:cNvSpPr/>
              <p:nvPr/>
            </p:nvSpPr>
            <p:spPr>
              <a:xfrm>
                <a:off x="2151525" y="1693525"/>
                <a:ext cx="610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2052" extrusionOk="0">
                    <a:moveTo>
                      <a:pt x="111" y="0"/>
                    </a:moveTo>
                    <a:cubicBezTo>
                      <a:pt x="54" y="0"/>
                      <a:pt x="0" y="38"/>
                      <a:pt x="0" y="114"/>
                    </a:cubicBezTo>
                    <a:lnTo>
                      <a:pt x="0" y="1026"/>
                    </a:lnTo>
                    <a:lnTo>
                      <a:pt x="0" y="1938"/>
                    </a:lnTo>
                    <a:cubicBezTo>
                      <a:pt x="0" y="2014"/>
                      <a:pt x="54" y="2052"/>
                      <a:pt x="111" y="2052"/>
                    </a:cubicBezTo>
                    <a:cubicBezTo>
                      <a:pt x="168" y="2052"/>
                      <a:pt x="228" y="2014"/>
                      <a:pt x="244" y="1938"/>
                    </a:cubicBezTo>
                    <a:lnTo>
                      <a:pt x="244" y="1026"/>
                    </a:lnTo>
                    <a:lnTo>
                      <a:pt x="244" y="114"/>
                    </a:lnTo>
                    <a:cubicBezTo>
                      <a:pt x="228" y="38"/>
                      <a:pt x="168" y="0"/>
                      <a:pt x="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6" name="Google Shape;12166;p63"/>
              <p:cNvSpPr/>
              <p:nvPr/>
            </p:nvSpPr>
            <p:spPr>
              <a:xfrm>
                <a:off x="2144675" y="2922925"/>
                <a:ext cx="8400" cy="28805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11522" extrusionOk="0">
                    <a:moveTo>
                      <a:pt x="195" y="0"/>
                    </a:moveTo>
                    <a:cubicBezTo>
                      <a:pt x="156" y="0"/>
                      <a:pt x="122" y="30"/>
                      <a:pt x="122" y="88"/>
                    </a:cubicBezTo>
                    <a:cubicBezTo>
                      <a:pt x="153" y="1972"/>
                      <a:pt x="153" y="3918"/>
                      <a:pt x="122" y="5832"/>
                    </a:cubicBezTo>
                    <a:cubicBezTo>
                      <a:pt x="122" y="6775"/>
                      <a:pt x="62" y="7717"/>
                      <a:pt x="62" y="8690"/>
                    </a:cubicBezTo>
                    <a:cubicBezTo>
                      <a:pt x="62" y="9146"/>
                      <a:pt x="31" y="9632"/>
                      <a:pt x="31" y="10088"/>
                    </a:cubicBezTo>
                    <a:lnTo>
                      <a:pt x="31" y="10787"/>
                    </a:lnTo>
                    <a:cubicBezTo>
                      <a:pt x="31" y="11030"/>
                      <a:pt x="1" y="11243"/>
                      <a:pt x="62" y="11486"/>
                    </a:cubicBezTo>
                    <a:cubicBezTo>
                      <a:pt x="62" y="11512"/>
                      <a:pt x="78" y="11521"/>
                      <a:pt x="99" y="11521"/>
                    </a:cubicBezTo>
                    <a:cubicBezTo>
                      <a:pt x="128" y="11521"/>
                      <a:pt x="166" y="11504"/>
                      <a:pt x="183" y="11486"/>
                    </a:cubicBezTo>
                    <a:cubicBezTo>
                      <a:pt x="335" y="11061"/>
                      <a:pt x="274" y="10574"/>
                      <a:pt x="274" y="10149"/>
                    </a:cubicBezTo>
                    <a:cubicBezTo>
                      <a:pt x="274" y="9693"/>
                      <a:pt x="274" y="9206"/>
                      <a:pt x="305" y="8750"/>
                    </a:cubicBezTo>
                    <a:cubicBezTo>
                      <a:pt x="305" y="7808"/>
                      <a:pt x="335" y="6805"/>
                      <a:pt x="335" y="5863"/>
                    </a:cubicBezTo>
                    <a:cubicBezTo>
                      <a:pt x="335" y="3948"/>
                      <a:pt x="335" y="2033"/>
                      <a:pt x="305" y="118"/>
                    </a:cubicBezTo>
                    <a:cubicBezTo>
                      <a:pt x="289" y="38"/>
                      <a:pt x="239" y="0"/>
                      <a:pt x="1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7" name="Google Shape;12167;p63"/>
              <p:cNvSpPr/>
              <p:nvPr/>
            </p:nvSpPr>
            <p:spPr>
              <a:xfrm>
                <a:off x="2141650" y="2816250"/>
                <a:ext cx="8375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794" extrusionOk="0">
                    <a:moveTo>
                      <a:pt x="183" y="1"/>
                    </a:moveTo>
                    <a:cubicBezTo>
                      <a:pt x="137" y="1"/>
                      <a:pt x="91" y="23"/>
                      <a:pt x="91" y="69"/>
                    </a:cubicBezTo>
                    <a:cubicBezTo>
                      <a:pt x="91" y="373"/>
                      <a:pt x="31" y="677"/>
                      <a:pt x="31" y="950"/>
                    </a:cubicBezTo>
                    <a:lnTo>
                      <a:pt x="31" y="1346"/>
                    </a:lnTo>
                    <a:cubicBezTo>
                      <a:pt x="31" y="1467"/>
                      <a:pt x="0" y="1650"/>
                      <a:pt x="122" y="1771"/>
                    </a:cubicBezTo>
                    <a:cubicBezTo>
                      <a:pt x="137" y="1786"/>
                      <a:pt x="152" y="1794"/>
                      <a:pt x="171" y="1794"/>
                    </a:cubicBezTo>
                    <a:cubicBezTo>
                      <a:pt x="190" y="1794"/>
                      <a:pt x="213" y="1786"/>
                      <a:pt x="243" y="1771"/>
                    </a:cubicBezTo>
                    <a:cubicBezTo>
                      <a:pt x="335" y="1650"/>
                      <a:pt x="304" y="1498"/>
                      <a:pt x="304" y="1346"/>
                    </a:cubicBezTo>
                    <a:lnTo>
                      <a:pt x="304" y="950"/>
                    </a:lnTo>
                    <a:cubicBezTo>
                      <a:pt x="304" y="646"/>
                      <a:pt x="274" y="342"/>
                      <a:pt x="274" y="69"/>
                    </a:cubicBezTo>
                    <a:cubicBezTo>
                      <a:pt x="274" y="23"/>
                      <a:pt x="228" y="1"/>
                      <a:pt x="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8" name="Google Shape;12168;p63"/>
              <p:cNvSpPr/>
              <p:nvPr/>
            </p:nvSpPr>
            <p:spPr>
              <a:xfrm>
                <a:off x="2149250" y="1915975"/>
                <a:ext cx="7625" cy="328300"/>
              </a:xfrm>
              <a:custGeom>
                <a:avLst/>
                <a:gdLst/>
                <a:ahLst/>
                <a:cxnLst/>
                <a:rect l="l" t="t" r="r" b="b"/>
                <a:pathLst>
                  <a:path w="305" h="13132" extrusionOk="0">
                    <a:moveTo>
                      <a:pt x="228" y="0"/>
                    </a:moveTo>
                    <a:cubicBezTo>
                      <a:pt x="190" y="0"/>
                      <a:pt x="152" y="31"/>
                      <a:pt x="152" y="92"/>
                    </a:cubicBezTo>
                    <a:cubicBezTo>
                      <a:pt x="122" y="3435"/>
                      <a:pt x="91" y="6809"/>
                      <a:pt x="31" y="10153"/>
                    </a:cubicBezTo>
                    <a:cubicBezTo>
                      <a:pt x="31" y="11125"/>
                      <a:pt x="0" y="12098"/>
                      <a:pt x="0" y="13040"/>
                    </a:cubicBezTo>
                    <a:cubicBezTo>
                      <a:pt x="0" y="13101"/>
                      <a:pt x="46" y="13131"/>
                      <a:pt x="91" y="13131"/>
                    </a:cubicBezTo>
                    <a:cubicBezTo>
                      <a:pt x="137" y="13131"/>
                      <a:pt x="183" y="13101"/>
                      <a:pt x="183" y="13040"/>
                    </a:cubicBezTo>
                    <a:cubicBezTo>
                      <a:pt x="243" y="9697"/>
                      <a:pt x="243" y="6323"/>
                      <a:pt x="274" y="2979"/>
                    </a:cubicBezTo>
                    <a:cubicBezTo>
                      <a:pt x="274" y="2037"/>
                      <a:pt x="274" y="1034"/>
                      <a:pt x="304" y="92"/>
                    </a:cubicBezTo>
                    <a:cubicBezTo>
                      <a:pt x="304" y="31"/>
                      <a:pt x="266" y="0"/>
                      <a:pt x="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69" name="Google Shape;12169;p63"/>
              <p:cNvSpPr/>
              <p:nvPr/>
            </p:nvSpPr>
            <p:spPr>
              <a:xfrm>
                <a:off x="2150000" y="2286800"/>
                <a:ext cx="762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227" extrusionOk="0">
                    <a:moveTo>
                      <a:pt x="156" y="0"/>
                    </a:moveTo>
                    <a:cubicBezTo>
                      <a:pt x="107" y="0"/>
                      <a:pt x="61" y="31"/>
                      <a:pt x="61" y="92"/>
                    </a:cubicBezTo>
                    <a:cubicBezTo>
                      <a:pt x="61" y="426"/>
                      <a:pt x="1" y="791"/>
                      <a:pt x="1" y="1155"/>
                    </a:cubicBezTo>
                    <a:lnTo>
                      <a:pt x="1" y="1672"/>
                    </a:lnTo>
                    <a:cubicBezTo>
                      <a:pt x="1" y="1763"/>
                      <a:pt x="1" y="1824"/>
                      <a:pt x="61" y="1915"/>
                    </a:cubicBezTo>
                    <a:cubicBezTo>
                      <a:pt x="61" y="1976"/>
                      <a:pt x="61" y="2098"/>
                      <a:pt x="92" y="2159"/>
                    </a:cubicBezTo>
                    <a:cubicBezTo>
                      <a:pt x="107" y="2204"/>
                      <a:pt x="137" y="2227"/>
                      <a:pt x="168" y="2227"/>
                    </a:cubicBezTo>
                    <a:cubicBezTo>
                      <a:pt x="198" y="2227"/>
                      <a:pt x="229" y="2204"/>
                      <a:pt x="244" y="2159"/>
                    </a:cubicBezTo>
                    <a:cubicBezTo>
                      <a:pt x="274" y="2098"/>
                      <a:pt x="274" y="1976"/>
                      <a:pt x="274" y="1915"/>
                    </a:cubicBezTo>
                    <a:cubicBezTo>
                      <a:pt x="274" y="1824"/>
                      <a:pt x="305" y="1763"/>
                      <a:pt x="305" y="1672"/>
                    </a:cubicBezTo>
                    <a:lnTo>
                      <a:pt x="305" y="1155"/>
                    </a:lnTo>
                    <a:cubicBezTo>
                      <a:pt x="305" y="791"/>
                      <a:pt x="274" y="426"/>
                      <a:pt x="274" y="92"/>
                    </a:cubicBezTo>
                    <a:cubicBezTo>
                      <a:pt x="259" y="31"/>
                      <a:pt x="206" y="0"/>
                      <a:pt x="1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0" name="Google Shape;12170;p63"/>
              <p:cNvSpPr/>
              <p:nvPr/>
            </p:nvSpPr>
            <p:spPr>
              <a:xfrm>
                <a:off x="5492775" y="1542625"/>
                <a:ext cx="17800" cy="3342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13370" extrusionOk="0">
                    <a:moveTo>
                      <a:pt x="656" y="1"/>
                    </a:moveTo>
                    <a:cubicBezTo>
                      <a:pt x="610" y="1"/>
                      <a:pt x="547" y="30"/>
                      <a:pt x="547" y="101"/>
                    </a:cubicBezTo>
                    <a:cubicBezTo>
                      <a:pt x="335" y="3536"/>
                      <a:pt x="274" y="7001"/>
                      <a:pt x="122" y="10466"/>
                    </a:cubicBezTo>
                    <a:cubicBezTo>
                      <a:pt x="122" y="10922"/>
                      <a:pt x="91" y="11409"/>
                      <a:pt x="91" y="11864"/>
                    </a:cubicBezTo>
                    <a:cubicBezTo>
                      <a:pt x="91" y="12320"/>
                      <a:pt x="0" y="12837"/>
                      <a:pt x="122" y="13323"/>
                    </a:cubicBezTo>
                    <a:cubicBezTo>
                      <a:pt x="122" y="13354"/>
                      <a:pt x="145" y="13369"/>
                      <a:pt x="167" y="13369"/>
                    </a:cubicBezTo>
                    <a:cubicBezTo>
                      <a:pt x="190" y="13369"/>
                      <a:pt x="213" y="13354"/>
                      <a:pt x="213" y="13323"/>
                    </a:cubicBezTo>
                    <a:cubicBezTo>
                      <a:pt x="335" y="12898"/>
                      <a:pt x="335" y="12472"/>
                      <a:pt x="335" y="12077"/>
                    </a:cubicBezTo>
                    <a:cubicBezTo>
                      <a:pt x="335" y="11652"/>
                      <a:pt x="365" y="11226"/>
                      <a:pt x="365" y="10770"/>
                    </a:cubicBezTo>
                    <a:cubicBezTo>
                      <a:pt x="426" y="9889"/>
                      <a:pt x="456" y="9038"/>
                      <a:pt x="456" y="8187"/>
                    </a:cubicBezTo>
                    <a:cubicBezTo>
                      <a:pt x="547" y="6424"/>
                      <a:pt x="578" y="4721"/>
                      <a:pt x="608" y="2989"/>
                    </a:cubicBezTo>
                    <a:cubicBezTo>
                      <a:pt x="639" y="1986"/>
                      <a:pt x="639" y="1044"/>
                      <a:pt x="699" y="41"/>
                    </a:cubicBezTo>
                    <a:cubicBezTo>
                      <a:pt x="712" y="15"/>
                      <a:pt x="688" y="1"/>
                      <a:pt x="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1" name="Google Shape;12171;p63"/>
              <p:cNvSpPr/>
              <p:nvPr/>
            </p:nvSpPr>
            <p:spPr>
              <a:xfrm>
                <a:off x="5459325" y="1539075"/>
                <a:ext cx="10675" cy="12882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5153" extrusionOk="0">
                    <a:moveTo>
                      <a:pt x="335" y="0"/>
                    </a:moveTo>
                    <a:cubicBezTo>
                      <a:pt x="290" y="0"/>
                      <a:pt x="244" y="31"/>
                      <a:pt x="244" y="91"/>
                    </a:cubicBezTo>
                    <a:cubicBezTo>
                      <a:pt x="183" y="912"/>
                      <a:pt x="153" y="1794"/>
                      <a:pt x="122" y="2645"/>
                    </a:cubicBezTo>
                    <a:cubicBezTo>
                      <a:pt x="92" y="3040"/>
                      <a:pt x="92" y="3465"/>
                      <a:pt x="92" y="3860"/>
                    </a:cubicBezTo>
                    <a:cubicBezTo>
                      <a:pt x="92" y="4256"/>
                      <a:pt x="1" y="4681"/>
                      <a:pt x="92" y="5107"/>
                    </a:cubicBezTo>
                    <a:cubicBezTo>
                      <a:pt x="92" y="5137"/>
                      <a:pt x="130" y="5152"/>
                      <a:pt x="168" y="5152"/>
                    </a:cubicBezTo>
                    <a:cubicBezTo>
                      <a:pt x="206" y="5152"/>
                      <a:pt x="244" y="5137"/>
                      <a:pt x="244" y="5107"/>
                    </a:cubicBezTo>
                    <a:cubicBezTo>
                      <a:pt x="335" y="4711"/>
                      <a:pt x="305" y="4256"/>
                      <a:pt x="335" y="3860"/>
                    </a:cubicBezTo>
                    <a:cubicBezTo>
                      <a:pt x="335" y="3435"/>
                      <a:pt x="396" y="3009"/>
                      <a:pt x="396" y="2645"/>
                    </a:cubicBezTo>
                    <a:cubicBezTo>
                      <a:pt x="426" y="1794"/>
                      <a:pt x="426" y="912"/>
                      <a:pt x="426" y="91"/>
                    </a:cubicBezTo>
                    <a:cubicBezTo>
                      <a:pt x="426" y="31"/>
                      <a:pt x="381" y="0"/>
                      <a:pt x="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2" name="Google Shape;12172;p63"/>
              <p:cNvSpPr/>
              <p:nvPr/>
            </p:nvSpPr>
            <p:spPr>
              <a:xfrm>
                <a:off x="5415250" y="1528325"/>
                <a:ext cx="53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2657" extrusionOk="0">
                    <a:moveTo>
                      <a:pt x="128" y="0"/>
                    </a:moveTo>
                    <a:cubicBezTo>
                      <a:pt x="84" y="0"/>
                      <a:pt x="31" y="31"/>
                      <a:pt x="31" y="96"/>
                    </a:cubicBezTo>
                    <a:cubicBezTo>
                      <a:pt x="31" y="521"/>
                      <a:pt x="31" y="947"/>
                      <a:pt x="1" y="1403"/>
                    </a:cubicBezTo>
                    <a:lnTo>
                      <a:pt x="1" y="2011"/>
                    </a:lnTo>
                    <a:lnTo>
                      <a:pt x="1" y="2315"/>
                    </a:lnTo>
                    <a:cubicBezTo>
                      <a:pt x="1" y="2406"/>
                      <a:pt x="1" y="2527"/>
                      <a:pt x="31" y="2588"/>
                    </a:cubicBezTo>
                    <a:cubicBezTo>
                      <a:pt x="47" y="2634"/>
                      <a:pt x="77" y="2657"/>
                      <a:pt x="107" y="2657"/>
                    </a:cubicBezTo>
                    <a:cubicBezTo>
                      <a:pt x="138" y="2657"/>
                      <a:pt x="168" y="2634"/>
                      <a:pt x="183" y="2588"/>
                    </a:cubicBezTo>
                    <a:cubicBezTo>
                      <a:pt x="214" y="2527"/>
                      <a:pt x="214" y="2406"/>
                      <a:pt x="214" y="2315"/>
                    </a:cubicBezTo>
                    <a:lnTo>
                      <a:pt x="214" y="1950"/>
                    </a:lnTo>
                    <a:lnTo>
                      <a:pt x="214" y="1342"/>
                    </a:lnTo>
                    <a:cubicBezTo>
                      <a:pt x="214" y="947"/>
                      <a:pt x="214" y="521"/>
                      <a:pt x="183" y="65"/>
                    </a:cubicBezTo>
                    <a:cubicBezTo>
                      <a:pt x="197" y="23"/>
                      <a:pt x="166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3" name="Google Shape;12173;p63"/>
              <p:cNvSpPr/>
              <p:nvPr/>
            </p:nvSpPr>
            <p:spPr>
              <a:xfrm>
                <a:off x="5374225" y="1524625"/>
                <a:ext cx="457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84" extrusionOk="0">
                    <a:moveTo>
                      <a:pt x="92" y="1"/>
                    </a:moveTo>
                    <a:cubicBezTo>
                      <a:pt x="46" y="1"/>
                      <a:pt x="1" y="31"/>
                      <a:pt x="1" y="92"/>
                    </a:cubicBezTo>
                    <a:lnTo>
                      <a:pt x="1" y="730"/>
                    </a:lnTo>
                    <a:lnTo>
                      <a:pt x="1" y="1034"/>
                    </a:lnTo>
                    <a:cubicBezTo>
                      <a:pt x="1" y="1156"/>
                      <a:pt x="31" y="1277"/>
                      <a:pt x="31" y="1338"/>
                    </a:cubicBezTo>
                    <a:cubicBezTo>
                      <a:pt x="31" y="1368"/>
                      <a:pt x="61" y="1384"/>
                      <a:pt x="92" y="1384"/>
                    </a:cubicBezTo>
                    <a:cubicBezTo>
                      <a:pt x="122" y="1384"/>
                      <a:pt x="153" y="1368"/>
                      <a:pt x="153" y="1338"/>
                    </a:cubicBezTo>
                    <a:cubicBezTo>
                      <a:pt x="183" y="1247"/>
                      <a:pt x="183" y="1156"/>
                      <a:pt x="183" y="1034"/>
                    </a:cubicBezTo>
                    <a:lnTo>
                      <a:pt x="183" y="730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4" name="Google Shape;12174;p63"/>
              <p:cNvSpPr/>
              <p:nvPr/>
            </p:nvSpPr>
            <p:spPr>
              <a:xfrm>
                <a:off x="5343075" y="1524625"/>
                <a:ext cx="4575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31" extrusionOk="0">
                    <a:moveTo>
                      <a:pt x="92" y="1"/>
                    </a:moveTo>
                    <a:cubicBezTo>
                      <a:pt x="46" y="1"/>
                      <a:pt x="0" y="31"/>
                      <a:pt x="0" y="92"/>
                    </a:cubicBezTo>
                    <a:lnTo>
                      <a:pt x="0" y="396"/>
                    </a:lnTo>
                    <a:lnTo>
                      <a:pt x="0" y="700"/>
                    </a:lnTo>
                    <a:lnTo>
                      <a:pt x="0" y="1004"/>
                    </a:lnTo>
                    <a:cubicBezTo>
                      <a:pt x="0" y="1125"/>
                      <a:pt x="0" y="1216"/>
                      <a:pt x="31" y="1308"/>
                    </a:cubicBezTo>
                    <a:cubicBezTo>
                      <a:pt x="31" y="1323"/>
                      <a:pt x="54" y="1330"/>
                      <a:pt x="76" y="1330"/>
                    </a:cubicBezTo>
                    <a:cubicBezTo>
                      <a:pt x="99" y="1330"/>
                      <a:pt x="122" y="1323"/>
                      <a:pt x="122" y="1308"/>
                    </a:cubicBezTo>
                    <a:cubicBezTo>
                      <a:pt x="183" y="1186"/>
                      <a:pt x="183" y="1095"/>
                      <a:pt x="183" y="1004"/>
                    </a:cubicBezTo>
                    <a:lnTo>
                      <a:pt x="183" y="700"/>
                    </a:lnTo>
                    <a:lnTo>
                      <a:pt x="183" y="396"/>
                    </a:lnTo>
                    <a:lnTo>
                      <a:pt x="183" y="92"/>
                    </a:lnTo>
                    <a:cubicBezTo>
                      <a:pt x="183" y="31"/>
                      <a:pt x="137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5" name="Google Shape;12175;p63"/>
              <p:cNvSpPr/>
              <p:nvPr/>
            </p:nvSpPr>
            <p:spPr>
              <a:xfrm>
                <a:off x="5496575" y="1998700"/>
                <a:ext cx="11425" cy="5153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613" extrusionOk="0">
                    <a:moveTo>
                      <a:pt x="388" y="0"/>
                    </a:moveTo>
                    <a:cubicBezTo>
                      <a:pt x="348" y="0"/>
                      <a:pt x="304" y="31"/>
                      <a:pt x="304" y="96"/>
                    </a:cubicBezTo>
                    <a:cubicBezTo>
                      <a:pt x="213" y="5415"/>
                      <a:pt x="183" y="10734"/>
                      <a:pt x="122" y="16053"/>
                    </a:cubicBezTo>
                    <a:cubicBezTo>
                      <a:pt x="61" y="17543"/>
                      <a:pt x="0" y="19063"/>
                      <a:pt x="61" y="20522"/>
                    </a:cubicBezTo>
                    <a:cubicBezTo>
                      <a:pt x="61" y="20582"/>
                      <a:pt x="99" y="20613"/>
                      <a:pt x="137" y="20613"/>
                    </a:cubicBezTo>
                    <a:cubicBezTo>
                      <a:pt x="175" y="20613"/>
                      <a:pt x="213" y="20582"/>
                      <a:pt x="213" y="20522"/>
                    </a:cubicBezTo>
                    <a:cubicBezTo>
                      <a:pt x="335" y="19215"/>
                      <a:pt x="304" y="17877"/>
                      <a:pt x="304" y="16540"/>
                    </a:cubicBezTo>
                    <a:cubicBezTo>
                      <a:pt x="304" y="15202"/>
                      <a:pt x="335" y="13895"/>
                      <a:pt x="335" y="12558"/>
                    </a:cubicBezTo>
                    <a:cubicBezTo>
                      <a:pt x="395" y="9883"/>
                      <a:pt x="395" y="7239"/>
                      <a:pt x="426" y="4533"/>
                    </a:cubicBezTo>
                    <a:cubicBezTo>
                      <a:pt x="426" y="3044"/>
                      <a:pt x="456" y="1524"/>
                      <a:pt x="456" y="65"/>
                    </a:cubicBezTo>
                    <a:cubicBezTo>
                      <a:pt x="456" y="23"/>
                      <a:pt x="423" y="0"/>
                      <a:pt x="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6" name="Google Shape;12176;p63"/>
              <p:cNvSpPr/>
              <p:nvPr/>
            </p:nvSpPr>
            <p:spPr>
              <a:xfrm>
                <a:off x="5503400" y="2561875"/>
                <a:ext cx="4600" cy="66700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668" extrusionOk="0">
                    <a:moveTo>
                      <a:pt x="77" y="1"/>
                    </a:moveTo>
                    <a:cubicBezTo>
                      <a:pt x="39" y="1"/>
                      <a:pt x="1" y="31"/>
                      <a:pt x="1" y="92"/>
                    </a:cubicBezTo>
                    <a:lnTo>
                      <a:pt x="1" y="1399"/>
                    </a:lnTo>
                    <a:lnTo>
                      <a:pt x="1" y="2037"/>
                    </a:lnTo>
                    <a:cubicBezTo>
                      <a:pt x="1" y="2220"/>
                      <a:pt x="1" y="2463"/>
                      <a:pt x="31" y="2645"/>
                    </a:cubicBezTo>
                    <a:cubicBezTo>
                      <a:pt x="31" y="2660"/>
                      <a:pt x="54" y="2668"/>
                      <a:pt x="77" y="2668"/>
                    </a:cubicBezTo>
                    <a:cubicBezTo>
                      <a:pt x="100" y="2668"/>
                      <a:pt x="122" y="2660"/>
                      <a:pt x="122" y="2645"/>
                    </a:cubicBezTo>
                    <a:cubicBezTo>
                      <a:pt x="183" y="2463"/>
                      <a:pt x="153" y="2220"/>
                      <a:pt x="153" y="2037"/>
                    </a:cubicBezTo>
                    <a:lnTo>
                      <a:pt x="153" y="1399"/>
                    </a:lnTo>
                    <a:lnTo>
                      <a:pt x="153" y="92"/>
                    </a:lnTo>
                    <a:cubicBezTo>
                      <a:pt x="153" y="31"/>
                      <a:pt x="115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7" name="Google Shape;12177;p63"/>
              <p:cNvSpPr/>
              <p:nvPr/>
            </p:nvSpPr>
            <p:spPr>
              <a:xfrm>
                <a:off x="5502650" y="3226775"/>
                <a:ext cx="9900" cy="6539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6157" extrusionOk="0">
                    <a:moveTo>
                      <a:pt x="221" y="1"/>
                    </a:moveTo>
                    <a:cubicBezTo>
                      <a:pt x="190" y="1"/>
                      <a:pt x="152" y="31"/>
                      <a:pt x="152" y="92"/>
                    </a:cubicBezTo>
                    <a:cubicBezTo>
                      <a:pt x="61" y="3466"/>
                      <a:pt x="31" y="6809"/>
                      <a:pt x="0" y="10214"/>
                    </a:cubicBezTo>
                    <a:cubicBezTo>
                      <a:pt x="0" y="13588"/>
                      <a:pt x="0" y="16931"/>
                      <a:pt x="31" y="20305"/>
                    </a:cubicBezTo>
                    <a:cubicBezTo>
                      <a:pt x="61" y="22220"/>
                      <a:pt x="61" y="24104"/>
                      <a:pt x="92" y="26019"/>
                    </a:cubicBezTo>
                    <a:cubicBezTo>
                      <a:pt x="92" y="26111"/>
                      <a:pt x="168" y="26156"/>
                      <a:pt x="244" y="26156"/>
                    </a:cubicBezTo>
                    <a:cubicBezTo>
                      <a:pt x="320" y="26156"/>
                      <a:pt x="396" y="26111"/>
                      <a:pt x="396" y="26019"/>
                    </a:cubicBezTo>
                    <a:cubicBezTo>
                      <a:pt x="335" y="24348"/>
                      <a:pt x="244" y="22676"/>
                      <a:pt x="213" y="21004"/>
                    </a:cubicBezTo>
                    <a:cubicBezTo>
                      <a:pt x="183" y="19332"/>
                      <a:pt x="183" y="17600"/>
                      <a:pt x="152" y="15898"/>
                    </a:cubicBezTo>
                    <a:cubicBezTo>
                      <a:pt x="92" y="12524"/>
                      <a:pt x="92" y="9180"/>
                      <a:pt x="152" y="5806"/>
                    </a:cubicBezTo>
                    <a:cubicBezTo>
                      <a:pt x="183" y="3891"/>
                      <a:pt x="183" y="2007"/>
                      <a:pt x="244" y="92"/>
                    </a:cubicBezTo>
                    <a:cubicBezTo>
                      <a:pt x="274" y="31"/>
                      <a:pt x="251" y="1"/>
                      <a:pt x="2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8" name="Google Shape;12178;p63"/>
              <p:cNvSpPr/>
              <p:nvPr/>
            </p:nvSpPr>
            <p:spPr>
              <a:xfrm>
                <a:off x="5446425" y="3637650"/>
                <a:ext cx="12175" cy="23925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9570" extrusionOk="0">
                    <a:moveTo>
                      <a:pt x="61" y="0"/>
                    </a:moveTo>
                    <a:cubicBezTo>
                      <a:pt x="27" y="0"/>
                      <a:pt x="0" y="19"/>
                      <a:pt x="0" y="71"/>
                    </a:cubicBezTo>
                    <a:cubicBezTo>
                      <a:pt x="31" y="1682"/>
                      <a:pt x="61" y="3292"/>
                      <a:pt x="91" y="4903"/>
                    </a:cubicBezTo>
                    <a:cubicBezTo>
                      <a:pt x="152" y="5694"/>
                      <a:pt x="152" y="6454"/>
                      <a:pt x="183" y="7244"/>
                    </a:cubicBezTo>
                    <a:cubicBezTo>
                      <a:pt x="183" y="7669"/>
                      <a:pt x="213" y="8095"/>
                      <a:pt x="213" y="8460"/>
                    </a:cubicBezTo>
                    <a:lnTo>
                      <a:pt x="213" y="9037"/>
                    </a:lnTo>
                    <a:cubicBezTo>
                      <a:pt x="213" y="9220"/>
                      <a:pt x="213" y="9372"/>
                      <a:pt x="304" y="9524"/>
                    </a:cubicBezTo>
                    <a:cubicBezTo>
                      <a:pt x="319" y="9554"/>
                      <a:pt x="335" y="9569"/>
                      <a:pt x="354" y="9569"/>
                    </a:cubicBezTo>
                    <a:cubicBezTo>
                      <a:pt x="373" y="9569"/>
                      <a:pt x="395" y="9554"/>
                      <a:pt x="426" y="9524"/>
                    </a:cubicBezTo>
                    <a:cubicBezTo>
                      <a:pt x="486" y="9372"/>
                      <a:pt x="456" y="9189"/>
                      <a:pt x="456" y="9007"/>
                    </a:cubicBezTo>
                    <a:lnTo>
                      <a:pt x="456" y="8399"/>
                    </a:lnTo>
                    <a:cubicBezTo>
                      <a:pt x="456" y="8004"/>
                      <a:pt x="426" y="7639"/>
                      <a:pt x="426" y="7244"/>
                    </a:cubicBezTo>
                    <a:cubicBezTo>
                      <a:pt x="365" y="6454"/>
                      <a:pt x="365" y="5663"/>
                      <a:pt x="335" y="4873"/>
                    </a:cubicBezTo>
                    <a:cubicBezTo>
                      <a:pt x="304" y="3262"/>
                      <a:pt x="213" y="1682"/>
                      <a:pt x="183" y="71"/>
                    </a:cubicBezTo>
                    <a:cubicBezTo>
                      <a:pt x="165" y="35"/>
                      <a:pt x="107" y="0"/>
                      <a:pt x="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79" name="Google Shape;12179;p63"/>
              <p:cNvSpPr/>
              <p:nvPr/>
            </p:nvSpPr>
            <p:spPr>
              <a:xfrm>
                <a:off x="5382575" y="3720150"/>
                <a:ext cx="9925" cy="1197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4788" extrusionOk="0">
                    <a:moveTo>
                      <a:pt x="100" y="0"/>
                    </a:moveTo>
                    <a:cubicBezTo>
                      <a:pt x="47" y="0"/>
                      <a:pt x="1" y="38"/>
                      <a:pt x="1" y="114"/>
                    </a:cubicBezTo>
                    <a:cubicBezTo>
                      <a:pt x="31" y="904"/>
                      <a:pt x="31" y="1664"/>
                      <a:pt x="92" y="2485"/>
                    </a:cubicBezTo>
                    <a:cubicBezTo>
                      <a:pt x="92" y="2850"/>
                      <a:pt x="122" y="3275"/>
                      <a:pt x="122" y="3640"/>
                    </a:cubicBezTo>
                    <a:cubicBezTo>
                      <a:pt x="122" y="4005"/>
                      <a:pt x="122" y="4400"/>
                      <a:pt x="244" y="4765"/>
                    </a:cubicBezTo>
                    <a:cubicBezTo>
                      <a:pt x="244" y="4780"/>
                      <a:pt x="259" y="4787"/>
                      <a:pt x="274" y="4787"/>
                    </a:cubicBezTo>
                    <a:cubicBezTo>
                      <a:pt x="290" y="4787"/>
                      <a:pt x="305" y="4780"/>
                      <a:pt x="305" y="4765"/>
                    </a:cubicBezTo>
                    <a:cubicBezTo>
                      <a:pt x="396" y="4400"/>
                      <a:pt x="335" y="4035"/>
                      <a:pt x="335" y="3640"/>
                    </a:cubicBezTo>
                    <a:cubicBezTo>
                      <a:pt x="335" y="3275"/>
                      <a:pt x="305" y="2850"/>
                      <a:pt x="305" y="2485"/>
                    </a:cubicBezTo>
                    <a:cubicBezTo>
                      <a:pt x="274" y="1664"/>
                      <a:pt x="274" y="904"/>
                      <a:pt x="244" y="114"/>
                    </a:cubicBezTo>
                    <a:cubicBezTo>
                      <a:pt x="214" y="38"/>
                      <a:pt x="153" y="0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0" name="Google Shape;12180;p63"/>
              <p:cNvSpPr/>
              <p:nvPr/>
            </p:nvSpPr>
            <p:spPr>
              <a:xfrm>
                <a:off x="5314200" y="3748625"/>
                <a:ext cx="6100" cy="7602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1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1559"/>
                    </a:lnTo>
                    <a:cubicBezTo>
                      <a:pt x="31" y="2045"/>
                      <a:pt x="0" y="2562"/>
                      <a:pt x="91" y="3018"/>
                    </a:cubicBezTo>
                    <a:cubicBezTo>
                      <a:pt x="91" y="3033"/>
                      <a:pt x="107" y="3040"/>
                      <a:pt x="122" y="3040"/>
                    </a:cubicBezTo>
                    <a:cubicBezTo>
                      <a:pt x="137" y="3040"/>
                      <a:pt x="152" y="3033"/>
                      <a:pt x="152" y="3018"/>
                    </a:cubicBezTo>
                    <a:cubicBezTo>
                      <a:pt x="243" y="2562"/>
                      <a:pt x="183" y="2045"/>
                      <a:pt x="183" y="1559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1" name="Google Shape;12181;p63"/>
              <p:cNvSpPr/>
              <p:nvPr/>
            </p:nvSpPr>
            <p:spPr>
              <a:xfrm>
                <a:off x="5260250" y="3741975"/>
                <a:ext cx="3825" cy="5227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091" extrusionOk="0">
                    <a:moveTo>
                      <a:pt x="65" y="1"/>
                    </a:moveTo>
                    <a:cubicBezTo>
                      <a:pt x="31" y="1"/>
                      <a:pt x="0" y="31"/>
                      <a:pt x="0" y="92"/>
                    </a:cubicBezTo>
                    <a:lnTo>
                      <a:pt x="0" y="1065"/>
                    </a:lnTo>
                    <a:lnTo>
                      <a:pt x="0" y="1551"/>
                    </a:lnTo>
                    <a:cubicBezTo>
                      <a:pt x="0" y="1703"/>
                      <a:pt x="0" y="1916"/>
                      <a:pt x="31" y="2068"/>
                    </a:cubicBezTo>
                    <a:cubicBezTo>
                      <a:pt x="31" y="2083"/>
                      <a:pt x="53" y="2091"/>
                      <a:pt x="76" y="2091"/>
                    </a:cubicBezTo>
                    <a:cubicBezTo>
                      <a:pt x="99" y="2091"/>
                      <a:pt x="122" y="2083"/>
                      <a:pt x="122" y="2068"/>
                    </a:cubicBezTo>
                    <a:cubicBezTo>
                      <a:pt x="152" y="1916"/>
                      <a:pt x="152" y="1703"/>
                      <a:pt x="152" y="1551"/>
                    </a:cubicBezTo>
                    <a:lnTo>
                      <a:pt x="152" y="1065"/>
                    </a:lnTo>
                    <a:lnTo>
                      <a:pt x="152" y="92"/>
                    </a:lnTo>
                    <a:cubicBezTo>
                      <a:pt x="137" y="31"/>
                      <a:pt x="99" y="1"/>
                      <a:pt x="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2" name="Google Shape;12182;p63"/>
              <p:cNvSpPr/>
              <p:nvPr/>
            </p:nvSpPr>
            <p:spPr>
              <a:xfrm>
                <a:off x="5203250" y="3752425"/>
                <a:ext cx="53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214" h="1939" extrusionOk="0">
                    <a:moveTo>
                      <a:pt x="107" y="1"/>
                    </a:moveTo>
                    <a:cubicBezTo>
                      <a:pt x="69" y="1"/>
                      <a:pt x="31" y="24"/>
                      <a:pt x="31" y="69"/>
                    </a:cubicBezTo>
                    <a:lnTo>
                      <a:pt x="31" y="981"/>
                    </a:lnTo>
                    <a:cubicBezTo>
                      <a:pt x="31" y="1285"/>
                      <a:pt x="1" y="1589"/>
                      <a:pt x="61" y="1893"/>
                    </a:cubicBezTo>
                    <a:cubicBezTo>
                      <a:pt x="61" y="1923"/>
                      <a:pt x="84" y="1939"/>
                      <a:pt x="107" y="1939"/>
                    </a:cubicBezTo>
                    <a:cubicBezTo>
                      <a:pt x="130" y="1939"/>
                      <a:pt x="153" y="1923"/>
                      <a:pt x="153" y="1893"/>
                    </a:cubicBezTo>
                    <a:cubicBezTo>
                      <a:pt x="213" y="1589"/>
                      <a:pt x="183" y="1285"/>
                      <a:pt x="183" y="981"/>
                    </a:cubicBezTo>
                    <a:lnTo>
                      <a:pt x="183" y="69"/>
                    </a:lnTo>
                    <a:cubicBezTo>
                      <a:pt x="183" y="24"/>
                      <a:pt x="145" y="1"/>
                      <a:pt x="1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3" name="Google Shape;12183;p63"/>
              <p:cNvSpPr/>
              <p:nvPr/>
            </p:nvSpPr>
            <p:spPr>
              <a:xfrm>
                <a:off x="5314950" y="3658400"/>
                <a:ext cx="3825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665" extrusionOk="0">
                    <a:moveTo>
                      <a:pt x="77" y="0"/>
                    </a:moveTo>
                    <a:cubicBezTo>
                      <a:pt x="39" y="0"/>
                      <a:pt x="1" y="31"/>
                      <a:pt x="1" y="92"/>
                    </a:cubicBezTo>
                    <a:lnTo>
                      <a:pt x="1" y="882"/>
                    </a:lnTo>
                    <a:lnTo>
                      <a:pt x="1" y="1247"/>
                    </a:lnTo>
                    <a:cubicBezTo>
                      <a:pt x="1" y="1368"/>
                      <a:pt x="1" y="1520"/>
                      <a:pt x="61" y="1642"/>
                    </a:cubicBezTo>
                    <a:cubicBezTo>
                      <a:pt x="61" y="1657"/>
                      <a:pt x="77" y="1665"/>
                      <a:pt x="92" y="1665"/>
                    </a:cubicBezTo>
                    <a:cubicBezTo>
                      <a:pt x="107" y="1665"/>
                      <a:pt x="122" y="1657"/>
                      <a:pt x="122" y="1642"/>
                    </a:cubicBezTo>
                    <a:cubicBezTo>
                      <a:pt x="153" y="1520"/>
                      <a:pt x="153" y="1368"/>
                      <a:pt x="153" y="1247"/>
                    </a:cubicBezTo>
                    <a:lnTo>
                      <a:pt x="153" y="882"/>
                    </a:lnTo>
                    <a:lnTo>
                      <a:pt x="153" y="92"/>
                    </a:lnTo>
                    <a:cubicBezTo>
                      <a:pt x="153" y="31"/>
                      <a:pt x="115" y="0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4" name="Google Shape;12184;p63"/>
              <p:cNvSpPr/>
              <p:nvPr/>
            </p:nvSpPr>
            <p:spPr>
              <a:xfrm>
                <a:off x="5450975" y="3540225"/>
                <a:ext cx="345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38" h="1498" extrusionOk="0">
                    <a:moveTo>
                      <a:pt x="73" y="1"/>
                    </a:moveTo>
                    <a:cubicBezTo>
                      <a:pt x="39" y="1"/>
                      <a:pt x="1" y="16"/>
                      <a:pt x="1" y="47"/>
                    </a:cubicBezTo>
                    <a:cubicBezTo>
                      <a:pt x="1" y="502"/>
                      <a:pt x="1" y="958"/>
                      <a:pt x="31" y="1475"/>
                    </a:cubicBezTo>
                    <a:cubicBezTo>
                      <a:pt x="31" y="1490"/>
                      <a:pt x="46" y="1498"/>
                      <a:pt x="61" y="1498"/>
                    </a:cubicBezTo>
                    <a:cubicBezTo>
                      <a:pt x="77" y="1498"/>
                      <a:pt x="92" y="1490"/>
                      <a:pt x="92" y="1475"/>
                    </a:cubicBezTo>
                    <a:cubicBezTo>
                      <a:pt x="122" y="1019"/>
                      <a:pt x="122" y="563"/>
                      <a:pt x="122" y="47"/>
                    </a:cubicBezTo>
                    <a:cubicBezTo>
                      <a:pt x="137" y="16"/>
                      <a:pt x="107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185" name="Google Shape;12185;p63"/>
              <p:cNvSpPr/>
              <p:nvPr/>
            </p:nvSpPr>
            <p:spPr>
              <a:xfrm>
                <a:off x="5507200" y="3098750"/>
                <a:ext cx="38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589" extrusionOk="0">
                    <a:moveTo>
                      <a:pt x="65" y="0"/>
                    </a:moveTo>
                    <a:cubicBezTo>
                      <a:pt x="31" y="0"/>
                      <a:pt x="1" y="15"/>
                      <a:pt x="1" y="46"/>
                    </a:cubicBezTo>
                    <a:lnTo>
                      <a:pt x="1" y="806"/>
                    </a:lnTo>
                    <a:lnTo>
                      <a:pt x="1" y="1201"/>
                    </a:lnTo>
                    <a:cubicBezTo>
                      <a:pt x="1" y="1292"/>
                      <a:pt x="1" y="1444"/>
                      <a:pt x="31" y="1565"/>
                    </a:cubicBezTo>
                    <a:cubicBezTo>
                      <a:pt x="31" y="1581"/>
                      <a:pt x="54" y="1588"/>
                      <a:pt x="77" y="1588"/>
                    </a:cubicBezTo>
                    <a:cubicBezTo>
                      <a:pt x="100" y="1588"/>
                      <a:pt x="122" y="1581"/>
                      <a:pt x="122" y="1565"/>
                    </a:cubicBezTo>
                    <a:cubicBezTo>
                      <a:pt x="122" y="1444"/>
                      <a:pt x="153" y="1292"/>
                      <a:pt x="153" y="1201"/>
                    </a:cubicBezTo>
                    <a:lnTo>
                      <a:pt x="153" y="806"/>
                    </a:lnTo>
                    <a:lnTo>
                      <a:pt x="153" y="46"/>
                    </a:lnTo>
                    <a:cubicBezTo>
                      <a:pt x="138" y="15"/>
                      <a:pt x="100" y="0"/>
                      <a:pt x="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2186" name="Google Shape;12186;p63"/>
          <p:cNvSpPr txBox="1">
            <a:spLocks noGrp="1"/>
          </p:cNvSpPr>
          <p:nvPr>
            <p:ph type="title"/>
          </p:nvPr>
        </p:nvSpPr>
        <p:spPr>
          <a:xfrm>
            <a:off x="740500" y="304800"/>
            <a:ext cx="76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Interprofesionalna kolaborativna praksa</a:t>
            </a:r>
            <a:endParaRPr dirty="0"/>
          </a:p>
        </p:txBody>
      </p:sp>
      <p:sp>
        <p:nvSpPr>
          <p:cNvPr id="12189" name="Google Shape;12189;p63"/>
          <p:cNvSpPr txBox="1">
            <a:spLocks noGrp="1"/>
          </p:cNvSpPr>
          <p:nvPr>
            <p:ph type="subTitle" idx="3"/>
          </p:nvPr>
        </p:nvSpPr>
        <p:spPr>
          <a:xfrm>
            <a:off x="1047067" y="2472533"/>
            <a:ext cx="2814529" cy="22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2000" dirty="0"/>
              <a:t>Interprofesionalno obrazovanje se posmatra kao </a:t>
            </a:r>
            <a:r>
              <a:rPr lang="en-US" sz="2000" dirty="0" err="1">
                <a:solidFill>
                  <a:srgbClr val="FF0000"/>
                </a:solidFill>
              </a:rPr>
              <a:t>medij</a:t>
            </a:r>
            <a:r>
              <a:rPr lang="sr-Latn-RS" sz="2000" dirty="0">
                <a:solidFill>
                  <a:srgbClr val="FF0000"/>
                </a:solidFill>
              </a:rPr>
              <a:t>/alat</a:t>
            </a:r>
            <a:r>
              <a:rPr lang="en-US" sz="2000" dirty="0">
                <a:solidFill>
                  <a:srgbClr val="FF0000"/>
                </a:solidFill>
              </a:rPr>
              <a:t> za pripremu </a:t>
            </a:r>
            <a:r>
              <a:rPr lang="en-US" sz="2000" dirty="0"/>
              <a:t>radne snage sposobne da </a:t>
            </a:r>
            <a:r>
              <a:rPr lang="en-US" sz="2000" dirty="0" err="1"/>
              <a:t>preuzme</a:t>
            </a:r>
            <a:r>
              <a:rPr lang="en-US" sz="2000" dirty="0"/>
              <a:t> </a:t>
            </a:r>
            <a:r>
              <a:rPr lang="sr-Latn-RS" sz="2000" dirty="0" err="1"/>
              <a:t>i</a:t>
            </a:r>
            <a:r>
              <a:rPr lang="en-US" sz="2000" dirty="0" err="1"/>
              <a:t>nterprofesionaln</a:t>
            </a:r>
            <a:r>
              <a:rPr lang="sr-Latn-RS" sz="2000" dirty="0"/>
              <a:t>u </a:t>
            </a:r>
            <a:r>
              <a:rPr lang="en-US" sz="2000" dirty="0"/>
              <a:t>kolaborativn</a:t>
            </a:r>
            <a:r>
              <a:rPr lang="sr-Latn-RS" sz="2000" dirty="0"/>
              <a:t>u</a:t>
            </a:r>
            <a:r>
              <a:rPr lang="en-US" sz="2000" dirty="0"/>
              <a:t> praks</a:t>
            </a:r>
            <a:r>
              <a:rPr lang="sr-Latn-RS" sz="2000" dirty="0"/>
              <a:t>u</a:t>
            </a:r>
            <a:r>
              <a:rPr lang="en-US" sz="2000" dirty="0"/>
              <a:t> </a:t>
            </a:r>
            <a:endParaRPr sz="2000" dirty="0"/>
          </a:p>
        </p:txBody>
      </p:sp>
      <p:sp>
        <p:nvSpPr>
          <p:cNvPr id="12190" name="Google Shape;12190;p63"/>
          <p:cNvSpPr txBox="1">
            <a:spLocks noGrp="1"/>
          </p:cNvSpPr>
          <p:nvPr>
            <p:ph type="subTitle" idx="4"/>
          </p:nvPr>
        </p:nvSpPr>
        <p:spPr>
          <a:xfrm>
            <a:off x="4711804" y="2400841"/>
            <a:ext cx="3090205" cy="22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2400" dirty="0" err="1"/>
              <a:t>Interprofesionalna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kolaborativna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praksa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se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više</a:t>
            </a:r>
            <a:r>
              <a:rPr lang="en-US" sz="2400" dirty="0"/>
              <a:t> </a:t>
            </a:r>
            <a:r>
              <a:rPr lang="en-US" sz="2400" dirty="0" err="1"/>
              <a:t>promoviše</a:t>
            </a:r>
            <a:r>
              <a:rPr lang="en-US" sz="2400" dirty="0"/>
              <a:t> u </a:t>
            </a:r>
            <a:r>
              <a:rPr lang="en-US" sz="2400" dirty="0" err="1"/>
              <a:t>cilju</a:t>
            </a:r>
            <a:r>
              <a:rPr lang="en-US" sz="2400" dirty="0"/>
              <a:t> </a:t>
            </a:r>
            <a:r>
              <a:rPr lang="en-US" sz="2400" dirty="0" err="1"/>
              <a:t>poboljšanja</a:t>
            </a:r>
            <a:r>
              <a:rPr lang="en-US" sz="2400" dirty="0"/>
              <a:t> </a:t>
            </a:r>
            <a:r>
              <a:rPr lang="en-US" sz="2400" dirty="0" err="1"/>
              <a:t>pružanja</a:t>
            </a:r>
            <a:r>
              <a:rPr lang="en-US" sz="2400" dirty="0"/>
              <a:t> </a:t>
            </a:r>
            <a:r>
              <a:rPr lang="en-US" sz="2400" dirty="0" err="1"/>
              <a:t>usluga</a:t>
            </a:r>
            <a:r>
              <a:rPr lang="en-US" sz="2400" dirty="0"/>
              <a:t>, </a:t>
            </a:r>
            <a:r>
              <a:rPr lang="en-US" sz="2400" dirty="0" err="1"/>
              <a:t>bezbednosti</a:t>
            </a:r>
            <a:r>
              <a:rPr lang="sr-Latn-RS" sz="2400" dirty="0"/>
              <a:t> p</a:t>
            </a:r>
            <a:r>
              <a:rPr lang="en-US" sz="2400" dirty="0" err="1"/>
              <a:t>acijenata</a:t>
            </a:r>
            <a:r>
              <a:rPr lang="en-US" sz="2400" dirty="0"/>
              <a:t>, </a:t>
            </a:r>
            <a:r>
              <a:rPr lang="en-US" sz="2400" dirty="0" err="1"/>
              <a:t>kvaliteta</a:t>
            </a:r>
            <a:r>
              <a:rPr lang="en-US" sz="2400" dirty="0"/>
              <a:t> </a:t>
            </a:r>
            <a:r>
              <a:rPr lang="en-US" sz="2400" dirty="0" err="1"/>
              <a:t>života</a:t>
            </a:r>
            <a:r>
              <a:rPr lang="en-US" sz="2400" dirty="0"/>
              <a:t>, </a:t>
            </a:r>
            <a:r>
              <a:rPr lang="en-US" sz="2400" dirty="0" err="1"/>
              <a:t>smanj</a:t>
            </a:r>
            <a:r>
              <a:rPr lang="sr-Latn-RS" sz="2400" dirty="0"/>
              <a:t>enja</a:t>
            </a:r>
            <a:r>
              <a:rPr lang="en-US" sz="2400" dirty="0"/>
              <a:t> </a:t>
            </a:r>
            <a:r>
              <a:rPr lang="en-US" sz="2400" dirty="0" err="1"/>
              <a:t>broj</a:t>
            </a:r>
            <a:r>
              <a:rPr lang="sr-Latn-RS" sz="2400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prijema</a:t>
            </a:r>
            <a:r>
              <a:rPr lang="sr-Latn-RS" sz="2400" dirty="0"/>
              <a:t> u bolnicama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mortalitet</a:t>
            </a:r>
            <a:r>
              <a:rPr lang="sr-Latn-RS" sz="2400" dirty="0"/>
              <a:t>a</a:t>
            </a:r>
            <a:r>
              <a:rPr lang="en-US" sz="2400" dirty="0"/>
              <a:t> ​</a:t>
            </a:r>
          </a:p>
        </p:txBody>
      </p:sp>
      <p:grpSp>
        <p:nvGrpSpPr>
          <p:cNvPr id="12191" name="Google Shape;12191;p63"/>
          <p:cNvGrpSpPr/>
          <p:nvPr/>
        </p:nvGrpSpPr>
        <p:grpSpPr>
          <a:xfrm>
            <a:off x="1093944" y="2247593"/>
            <a:ext cx="1956936" cy="125331"/>
            <a:chOff x="3445893" y="4053330"/>
            <a:chExt cx="2252199" cy="93989"/>
          </a:xfrm>
        </p:grpSpPr>
        <p:sp>
          <p:nvSpPr>
            <p:cNvPr id="12192" name="Google Shape;12192;p63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3" name="Google Shape;12193;p63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194" name="Google Shape;12194;p63"/>
          <p:cNvGrpSpPr/>
          <p:nvPr/>
        </p:nvGrpSpPr>
        <p:grpSpPr>
          <a:xfrm>
            <a:off x="5509544" y="2132299"/>
            <a:ext cx="1956936" cy="125331"/>
            <a:chOff x="3445893" y="4053330"/>
            <a:chExt cx="2252199" cy="93989"/>
          </a:xfrm>
        </p:grpSpPr>
        <p:sp>
          <p:nvSpPr>
            <p:cNvPr id="12195" name="Google Shape;12195;p63"/>
            <p:cNvSpPr/>
            <p:nvPr/>
          </p:nvSpPr>
          <p:spPr>
            <a:xfrm>
              <a:off x="3445893" y="4088755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96" name="Google Shape;12196;p63"/>
            <p:cNvSpPr/>
            <p:nvPr/>
          </p:nvSpPr>
          <p:spPr>
            <a:xfrm>
              <a:off x="3445893" y="4053330"/>
              <a:ext cx="2252199" cy="58564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08659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Kako funkcioniše 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429000" y="3015079"/>
            <a:ext cx="25908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>
                <a:solidFill>
                  <a:schemeClr val="tx1"/>
                </a:solidFill>
              </a:rPr>
              <a:t>Bezbednost pacijenata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33735" y="1771835"/>
            <a:ext cx="19050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praktična rešenja problema </a:t>
            </a:r>
          </a:p>
        </p:txBody>
      </p:sp>
      <p:sp>
        <p:nvSpPr>
          <p:cNvPr id="7" name="Oval 6"/>
          <p:cNvSpPr/>
          <p:nvPr/>
        </p:nvSpPr>
        <p:spPr>
          <a:xfrm>
            <a:off x="2288219" y="4133479"/>
            <a:ext cx="19050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donošenje odluka</a:t>
            </a:r>
          </a:p>
        </p:txBody>
      </p:sp>
      <p:sp>
        <p:nvSpPr>
          <p:cNvPr id="8" name="Oval 7"/>
          <p:cNvSpPr/>
          <p:nvPr/>
        </p:nvSpPr>
        <p:spPr>
          <a:xfrm>
            <a:off x="5791200" y="1752600"/>
            <a:ext cx="19050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timski rad </a:t>
            </a:r>
          </a:p>
        </p:txBody>
      </p:sp>
      <p:sp>
        <p:nvSpPr>
          <p:cNvPr id="9" name="Oval 8"/>
          <p:cNvSpPr/>
          <p:nvPr/>
        </p:nvSpPr>
        <p:spPr>
          <a:xfrm>
            <a:off x="5321053" y="4133479"/>
            <a:ext cx="2057400" cy="1447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komunikacija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75404"/>
            <a:ext cx="5372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Gordon, </a:t>
            </a:r>
            <a:r>
              <a:rPr lang="en-US" dirty="0" err="1"/>
              <a:t>Darbishire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Baker, 2012; Gordon et al., 2019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23412" y="3228513"/>
            <a:ext cx="2133600" cy="566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lekari</a:t>
            </a:r>
            <a:endParaRPr lang="en-US" dirty="0"/>
          </a:p>
        </p:txBody>
      </p:sp>
      <p:sp>
        <p:nvSpPr>
          <p:cNvPr id="14" name="Left Arrow 13"/>
          <p:cNvSpPr/>
          <p:nvPr/>
        </p:nvSpPr>
        <p:spPr>
          <a:xfrm>
            <a:off x="6248400" y="3301014"/>
            <a:ext cx="2209800" cy="5663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farmaceuti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4267200" y="1371600"/>
            <a:ext cx="6096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r-Latn-RS" sz="2000" dirty="0"/>
              <a:t>stomatolozi</a:t>
            </a:r>
            <a:endParaRPr lang="en-US" sz="3600" dirty="0"/>
          </a:p>
        </p:txBody>
      </p:sp>
      <p:sp>
        <p:nvSpPr>
          <p:cNvPr id="16" name="Up Arrow 15"/>
          <p:cNvSpPr/>
          <p:nvPr/>
        </p:nvSpPr>
        <p:spPr>
          <a:xfrm>
            <a:off x="4191000" y="4572000"/>
            <a:ext cx="10668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sr-Latn-RS" sz="2000" dirty="0"/>
              <a:t>Medicinske sestre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541538" y="3850319"/>
            <a:ext cx="2133600" cy="566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dirty="0"/>
              <a:t>biohemičari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7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" name="Google Shape;12186;p63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769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/>
              <a:t>Značaj IPO</a:t>
            </a:r>
            <a:endParaRPr dirty="0"/>
          </a:p>
        </p:txBody>
      </p:sp>
      <p:sp>
        <p:nvSpPr>
          <p:cNvPr id="12189" name="Google Shape;12189;p63"/>
          <p:cNvSpPr txBox="1">
            <a:spLocks noGrp="1"/>
          </p:cNvSpPr>
          <p:nvPr>
            <p:ph type="subTitle" idx="3"/>
          </p:nvPr>
        </p:nvSpPr>
        <p:spPr>
          <a:xfrm>
            <a:off x="304800" y="1600200"/>
            <a:ext cx="3958334" cy="10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sr-Latn-RS" sz="1800" u="sng" dirty="0">
                <a:solidFill>
                  <a:srgbClr val="FF0000"/>
                </a:solidFill>
              </a:rPr>
              <a:t>Većina grešaka u zdravstvenoj zaštiti </a:t>
            </a:r>
            <a:r>
              <a:rPr lang="sr-Latn-RS" sz="1800" dirty="0"/>
              <a:t>nastaje zbog pogrešne </a:t>
            </a:r>
            <a:r>
              <a:rPr lang="sr-Latn-RS" sz="1800" b="1" u="sng" dirty="0">
                <a:solidFill>
                  <a:srgbClr val="FF0000"/>
                </a:solidFill>
              </a:rPr>
              <a:t>komunikacije</a:t>
            </a:r>
            <a:r>
              <a:rPr lang="sr-Latn-RS" sz="1800" dirty="0"/>
              <a:t> unutar timova, a ne zbog nesposobnosti ili nepažnje pojedinca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21336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/>
              <a:t>Svaki član zdravstvenog tima treba</a:t>
            </a:r>
            <a:r>
              <a:rPr lang="en-US" dirty="0"/>
              <a:t> da </a:t>
            </a:r>
            <a:r>
              <a:rPr lang="sr-Latn-RS" b="1" u="sng" dirty="0">
                <a:solidFill>
                  <a:srgbClr val="FF0000"/>
                </a:solidFill>
              </a:rPr>
              <a:t>razume ulogu drugih članova </a:t>
            </a:r>
            <a:r>
              <a:rPr lang="sr-Latn-RS" dirty="0"/>
              <a:t>iz različitih profesija koristeći</a:t>
            </a:r>
            <a:r>
              <a:rPr lang="en-US" dirty="0"/>
              <a:t> </a:t>
            </a:r>
            <a:r>
              <a:rPr lang="sr-Latn-RS" dirty="0"/>
              <a:t>odgovarajuće</a:t>
            </a:r>
            <a:r>
              <a:rPr lang="en-US" dirty="0"/>
              <a:t> </a:t>
            </a:r>
            <a:r>
              <a:rPr lang="sr-Latn-RS" dirty="0"/>
              <a:t>veštine</a:t>
            </a:r>
            <a:r>
              <a:rPr lang="en-US" dirty="0"/>
              <a:t> </a:t>
            </a:r>
            <a:r>
              <a:rPr lang="sr-Latn-RS" dirty="0"/>
              <a:t>komunikacije</a:t>
            </a:r>
            <a:r>
              <a:rPr lang="en-US" dirty="0"/>
              <a:t> 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sr-Latn-RS" dirty="0"/>
              <a:t>upravljanja konfliktima</a:t>
            </a:r>
          </a:p>
        </p:txBody>
      </p:sp>
      <p:sp>
        <p:nvSpPr>
          <p:cNvPr id="6" name="Rectangle 5"/>
          <p:cNvSpPr/>
          <p:nvPr/>
        </p:nvSpPr>
        <p:spPr>
          <a:xfrm>
            <a:off x="367683" y="34290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sr-Latn-RS" dirty="0"/>
              <a:t>IPO povećava </a:t>
            </a:r>
            <a:r>
              <a:rPr lang="sr-Latn-RS" b="1" u="sng" dirty="0">
                <a:solidFill>
                  <a:srgbClr val="FF0000"/>
                </a:solidFill>
              </a:rPr>
              <a:t>zadovoljstvo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/>
              <a:t>poslom i smanjuje </a:t>
            </a:r>
            <a:r>
              <a:rPr lang="sr-Latn-RS" b="1" u="sng" dirty="0">
                <a:solidFill>
                  <a:srgbClr val="FF0000"/>
                </a:solidFill>
              </a:rPr>
              <a:t>napetost</a:t>
            </a:r>
            <a:r>
              <a:rPr lang="sr-Latn-RS" dirty="0"/>
              <a:t> na radnom mestu i konflikte; </a:t>
            </a:r>
            <a:r>
              <a:rPr lang="vi-VN" dirty="0"/>
              <a:t>Takođe</a:t>
            </a:r>
            <a:r>
              <a:rPr lang="sr-Latn-RS" dirty="0"/>
              <a:t>, </a:t>
            </a:r>
            <a:r>
              <a:rPr lang="vi-VN" dirty="0"/>
              <a:t>ima pozitivan efekat na negu pacijenata, zadovoljstvo pacijenata i porodice, bezbednost pacijenata i stope grešaka</a:t>
            </a:r>
            <a:r>
              <a:rPr lang="sr-Latn-RS" dirty="0"/>
              <a:t>.</a:t>
            </a:r>
            <a:r>
              <a:rPr lang="vi-VN" dirty="0"/>
              <a:t> </a:t>
            </a:r>
            <a:endParaRPr lang="sr-Latn-RS" dirty="0"/>
          </a:p>
        </p:txBody>
      </p:sp>
      <p:sp>
        <p:nvSpPr>
          <p:cNvPr id="7" name="Rectangle 6"/>
          <p:cNvSpPr/>
          <p:nvPr/>
        </p:nvSpPr>
        <p:spPr>
          <a:xfrm>
            <a:off x="5168283" y="3810000"/>
            <a:ext cx="3823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IPO je </a:t>
            </a:r>
            <a:r>
              <a:rPr lang="sr-Latn-RS" b="1" u="sng" dirty="0">
                <a:solidFill>
                  <a:srgbClr val="00B0F0"/>
                </a:solidFill>
              </a:rPr>
              <a:t>isplativ</a:t>
            </a:r>
            <a:r>
              <a:rPr lang="sr-Latn-RS" dirty="0"/>
              <a:t> i dovodi do ušteda smanjenjem korišćenja usluga, što dovodi do manjeg broja medicinskih testiranja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dirty="0"/>
              <a:t>Studenti/učenici bolje razumeju prednosti svoje profesije i jačaju svoje samopouzdanje u saradnji sa timovima zdravstvenih radnika</a:t>
            </a:r>
          </a:p>
        </p:txBody>
      </p:sp>
    </p:spTree>
    <p:extLst>
      <p:ext uri="{BB962C8B-B14F-4D97-AF65-F5344CB8AC3E}">
        <p14:creationId xmlns:p14="http://schemas.microsoft.com/office/powerpoint/2010/main" val="2408659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/>
              <a:t>VRSTE AKTIVNOSTI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vi-VN" sz="1800" dirty="0">
                <a:latin typeface="+mj-lt"/>
              </a:rPr>
              <a:t>Aktivnosti IP</a:t>
            </a:r>
            <a:r>
              <a:rPr lang="sr-Latn-RS" sz="1800" dirty="0">
                <a:latin typeface="+mj-lt"/>
              </a:rPr>
              <a:t>O</a:t>
            </a:r>
            <a:r>
              <a:rPr lang="vi-VN" sz="1800" dirty="0">
                <a:latin typeface="+mj-lt"/>
              </a:rPr>
              <a:t> u kliničkom okruženju mogu da vode kliničari, </a:t>
            </a:r>
            <a:r>
              <a:rPr lang="sr-Latn-RS" sz="1800" dirty="0">
                <a:latin typeface="+mj-lt"/>
              </a:rPr>
              <a:t>nastavnici</a:t>
            </a:r>
            <a:r>
              <a:rPr lang="vi-VN" sz="1800" dirty="0">
                <a:latin typeface="+mj-lt"/>
              </a:rPr>
              <a:t> ili sami studenti. </a:t>
            </a:r>
          </a:p>
          <a:p>
            <a:r>
              <a:rPr lang="vi-VN" sz="1800" dirty="0">
                <a:latin typeface="+mj-lt"/>
              </a:rPr>
              <a:t>Aktivnosti koje predvode učenici </a:t>
            </a:r>
          </a:p>
          <a:p>
            <a:pPr marL="0" indent="0">
              <a:buNone/>
            </a:pPr>
            <a:r>
              <a:rPr lang="vi-VN" sz="1800" dirty="0">
                <a:latin typeface="+mj-lt"/>
              </a:rPr>
              <a:t>često </a:t>
            </a:r>
            <a:r>
              <a:rPr lang="sr-Latn-RS" sz="1800" dirty="0">
                <a:latin typeface="+mj-lt"/>
              </a:rPr>
              <a:t>su </a:t>
            </a:r>
            <a:r>
              <a:rPr lang="vi-VN" sz="1800" dirty="0">
                <a:latin typeface="+mj-lt"/>
              </a:rPr>
              <a:t>najefikasnije i često uključuju mnoge veštine potrebne za </a:t>
            </a:r>
            <a:r>
              <a:rPr lang="sr-Latn-RS" sz="1800" dirty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timski rad</a:t>
            </a:r>
            <a:endParaRPr lang="sr-Latn-RS" sz="1800" dirty="0">
              <a:latin typeface="+mj-lt"/>
            </a:endParaRPr>
          </a:p>
          <a:p>
            <a:r>
              <a:rPr lang="vi-VN" sz="1800" dirty="0">
                <a:latin typeface="+mj-lt"/>
              </a:rPr>
              <a:t>Aktivnosti koje predvode kliničari </a:t>
            </a:r>
          </a:p>
          <a:p>
            <a:pPr marL="0" indent="0">
              <a:buNone/>
            </a:pPr>
            <a:r>
              <a:rPr lang="vi-VN" sz="1800" dirty="0">
                <a:latin typeface="+mj-lt"/>
              </a:rPr>
              <a:t>mogu biti deo svakodnevne rutine</a:t>
            </a:r>
            <a:r>
              <a:rPr lang="sr-Latn-RS" sz="1800" dirty="0">
                <a:latin typeface="+mj-lt"/>
              </a:rPr>
              <a:t>: </a:t>
            </a:r>
            <a:r>
              <a:rPr lang="vi-VN" sz="1800" dirty="0">
                <a:latin typeface="+mj-lt"/>
              </a:rPr>
              <a:t>obila</a:t>
            </a:r>
            <a:r>
              <a:rPr lang="sr-Latn-RS" sz="1800" dirty="0">
                <a:latin typeface="+mj-lt"/>
              </a:rPr>
              <a:t>zak</a:t>
            </a:r>
            <a:r>
              <a:rPr lang="vi-VN" sz="1800" dirty="0">
                <a:latin typeface="+mj-lt"/>
              </a:rPr>
              <a:t> jedinic</a:t>
            </a:r>
            <a:r>
              <a:rPr lang="sr-Latn-RS" sz="1800" dirty="0">
                <a:latin typeface="+mj-lt"/>
              </a:rPr>
              <a:t>e</a:t>
            </a:r>
            <a:r>
              <a:rPr lang="vi-VN" sz="1800" dirty="0">
                <a:latin typeface="+mj-lt"/>
              </a:rPr>
              <a:t> ili konferencij</a:t>
            </a:r>
            <a:r>
              <a:rPr lang="sr-Latn-RS" sz="1800" dirty="0">
                <a:latin typeface="+mj-lt"/>
              </a:rPr>
              <a:t>a, p</a:t>
            </a:r>
            <a:r>
              <a:rPr lang="vi-VN" sz="1800" dirty="0">
                <a:latin typeface="+mj-lt"/>
              </a:rPr>
              <a:t>osete drugim </a:t>
            </a:r>
            <a:r>
              <a:rPr lang="sr-Latn-RS" sz="1800" dirty="0">
                <a:latin typeface="+mj-lt"/>
              </a:rPr>
              <a:t>odeljenjima </a:t>
            </a:r>
            <a:r>
              <a:rPr lang="vi-VN" sz="1800" dirty="0">
                <a:latin typeface="+mj-lt"/>
              </a:rPr>
              <a:t>ili </a:t>
            </a:r>
            <a:r>
              <a:rPr lang="sr-Latn-RS" sz="1800" dirty="0">
                <a:latin typeface="+mj-lt"/>
              </a:rPr>
              <a:t>pacijentima</a:t>
            </a:r>
            <a:endParaRPr lang="vi-VN" sz="1800" dirty="0">
              <a:latin typeface="+mj-lt"/>
            </a:endParaRPr>
          </a:p>
          <a:p>
            <a:r>
              <a:rPr lang="vi-VN" sz="1800" dirty="0">
                <a:latin typeface="+mj-lt"/>
              </a:rPr>
              <a:t>aktivnosti koje vodi nastavnik </a:t>
            </a:r>
            <a:endParaRPr lang="sr-Latn-RS" sz="1800" dirty="0">
              <a:latin typeface="+mj-lt"/>
            </a:endParaRPr>
          </a:p>
          <a:p>
            <a:pPr marL="0" indent="0">
              <a:buNone/>
            </a:pPr>
            <a:r>
              <a:rPr lang="vi-VN" sz="1800" dirty="0">
                <a:latin typeface="+mj-lt"/>
              </a:rPr>
              <a:t>predstavljanje specifične teme od interesa za više profesija</a:t>
            </a:r>
            <a:r>
              <a:rPr lang="sr-Latn-RS" sz="1800" dirty="0">
                <a:latin typeface="+mj-lt"/>
              </a:rPr>
              <a:t>. </a:t>
            </a:r>
            <a:r>
              <a:rPr lang="vi-VN" sz="1800" dirty="0">
                <a:latin typeface="+mj-lt"/>
              </a:rPr>
              <a:t>Ovo može biti praćeno grupnom diskusijom, ili bi tutor mogao facilitirati forum za</a:t>
            </a:r>
            <a:r>
              <a:rPr lang="sr-Latn-RS" sz="1800" dirty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istraživanje teme na različite načine </a:t>
            </a:r>
            <a:endParaRPr lang="sr-Latn-RS" sz="1800" dirty="0">
              <a:latin typeface="+mj-lt"/>
            </a:endParaRPr>
          </a:p>
          <a:p>
            <a:pPr marL="0" indent="0">
              <a:buNone/>
            </a:pPr>
            <a:endParaRPr lang="sr-Latn-RS" sz="1800" dirty="0">
              <a:latin typeface="+mj-lt"/>
            </a:endParaRPr>
          </a:p>
          <a:p>
            <a:pPr marL="0" indent="0">
              <a:buNone/>
            </a:pPr>
            <a:r>
              <a:rPr lang="vi-VN" sz="1800" dirty="0">
                <a:latin typeface="+mj-lt"/>
              </a:rPr>
              <a:t>Predavači treba</a:t>
            </a:r>
            <a:r>
              <a:rPr lang="sr-Latn-RS" sz="1800" dirty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da budu dobro upućeni u međuprofesionalni timski rad i uloge, i da budu u stanju da predstave u stilu koji je relevantan za više zdravstvenih profesija. Direktan format predavanja bez aktivnog učešća studenata generalno treba izbegavati.</a:t>
            </a:r>
            <a:endParaRPr lang="en-US" sz="1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14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IPO – aktuelna praksa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51304" cy="4876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Latn-RS" dirty="0">
                <a:solidFill>
                  <a:schemeClr val="bg2">
                    <a:lumMod val="50000"/>
                  </a:schemeClr>
                </a:solidFill>
              </a:rPr>
              <a:t>Nacionalni kontekst</a:t>
            </a:r>
            <a:r>
              <a:rPr lang="sr-Latn-RS" dirty="0"/>
              <a:t>: </a:t>
            </a:r>
          </a:p>
          <a:p>
            <a:r>
              <a:rPr lang="sr-Latn-RS" dirty="0"/>
              <a:t>Projekat </a:t>
            </a:r>
            <a:r>
              <a:rPr lang="sr-Latn-RS" dirty="0" err="1"/>
              <a:t>ReFEEHS</a:t>
            </a:r>
            <a:r>
              <a:rPr lang="sr-Latn-RS" dirty="0"/>
              <a:t> / </a:t>
            </a:r>
            <a:r>
              <a:rPr lang="en-GB" i="1" dirty="0"/>
              <a:t>Reinforcement of the Framework for Experimental Education in He</a:t>
            </a:r>
            <a:r>
              <a:rPr lang="sr-Latn-RS" i="1" dirty="0"/>
              <a:t>a</a:t>
            </a:r>
            <a:r>
              <a:rPr lang="en-GB" i="1" dirty="0"/>
              <a:t>lthcare in Serbia</a:t>
            </a:r>
            <a:r>
              <a:rPr lang="sr-Latn-RS" dirty="0"/>
              <a:t>: </a:t>
            </a:r>
            <a:r>
              <a:rPr lang="sr-Latn-RS" i="1" dirty="0"/>
              <a:t>2015-2018</a:t>
            </a:r>
          </a:p>
          <a:p>
            <a:pPr>
              <a:buFontTx/>
              <a:buChar char="-"/>
            </a:pPr>
            <a:r>
              <a:rPr lang="sr-Latn-RS" dirty="0"/>
              <a:t>Implementacija predmeta IPO na UB, UK, UN, UNS</a:t>
            </a:r>
          </a:p>
          <a:p>
            <a:pPr>
              <a:buFontTx/>
              <a:buChar char="-"/>
            </a:pPr>
            <a:r>
              <a:rPr lang="sr-Latn-RS" dirty="0"/>
              <a:t>Regulatorni propisi i zahtevi za prepoznaju IPO </a:t>
            </a:r>
          </a:p>
          <a:p>
            <a:pPr marL="0" indent="0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sr-Latn-RS" dirty="0">
                <a:solidFill>
                  <a:schemeClr val="bg2">
                    <a:lumMod val="50000"/>
                  </a:schemeClr>
                </a:solidFill>
              </a:rPr>
              <a:t>Evropske prakse</a:t>
            </a:r>
            <a:r>
              <a:rPr lang="sr-Latn-RS" dirty="0"/>
              <a:t>: </a:t>
            </a:r>
          </a:p>
          <a:p>
            <a:pPr algn="just"/>
            <a:r>
              <a:rPr lang="sr-Latn-RS" dirty="0"/>
              <a:t>akreditacioni standardi za akreditaciju studijskih programa medicinsih nauka zahtevaju IPO kao neophodno u ovim studijskim programima</a:t>
            </a:r>
          </a:p>
        </p:txBody>
      </p:sp>
    </p:spTree>
    <p:extLst>
      <p:ext uri="{BB962C8B-B14F-4D97-AF65-F5344CB8AC3E}">
        <p14:creationId xmlns:p14="http://schemas.microsoft.com/office/powerpoint/2010/main" val="302329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Način sprovođenja IPO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Priprema za aktivnosti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IPO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Facilitiranje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IP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kliničkom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okruženju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(da li smo spremni da pružimo informacije svim profesijama)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Sprovođenje IPO aktivnosti</a:t>
            </a:r>
          </a:p>
          <a:p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Vršnjačko učenje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Procena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povratne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informacije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tokom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IP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R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Evaluacija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implementacije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IP</a:t>
            </a:r>
            <a:r>
              <a:rPr lang="sr-Latn-RS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5388-D705-416D-A928-405BA5C07DA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1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991</Words>
  <Application>Microsoft Office PowerPoint</Application>
  <PresentationFormat>Projekcija na ekranu (4:3)</PresentationFormat>
  <Paragraphs>118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18" baseType="lpstr">
      <vt:lpstr>Office Theme</vt:lpstr>
      <vt:lpstr>Značaj interprofesionalnog obrazovanja za unapređenje integrativne zdravstvene zaštite </vt:lpstr>
      <vt:lpstr>Kako je počelo . . .</vt:lpstr>
      <vt:lpstr>Preduslovi za uspešno IPO, relevantne procese i uspešne ishode</vt:lpstr>
      <vt:lpstr>Interprofesionalna kolaborativna praksa</vt:lpstr>
      <vt:lpstr>Kako funkcioniše ...</vt:lpstr>
      <vt:lpstr>Značaj IPO</vt:lpstr>
      <vt:lpstr>VRSTE AKTIVNOSTI   </vt:lpstr>
      <vt:lpstr>IPO – aktuelna praksa </vt:lpstr>
      <vt:lpstr>Način sprovođenja IPO</vt:lpstr>
      <vt:lpstr>Kako izgleda kod nas - teorijski deo</vt:lpstr>
      <vt:lpstr>Kako izgleda kod nas - radionice</vt:lpstr>
      <vt:lpstr>Problemi u implementaciji IPO</vt:lpstr>
      <vt:lpstr>WhoLeIPE – aktuelni projekat</vt:lpstr>
      <vt:lpstr>Konzorcijum</vt:lpstr>
      <vt:lpstr>Opšti cilj projekta</vt:lpstr>
      <vt:lpstr>Pridružite nam se: </vt:lpstr>
      <vt:lpstr>Radionica – 27.02.2026.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Andrijana Milosevic Georgiev</dc:creator>
  <cp:lastModifiedBy>Andrijana Milosevic Georgiev</cp:lastModifiedBy>
  <cp:revision>33</cp:revision>
  <dcterms:created xsi:type="dcterms:W3CDTF">2025-04-09T07:27:26Z</dcterms:created>
  <dcterms:modified xsi:type="dcterms:W3CDTF">2026-07-22T14:36:19Z</dcterms:modified>
</cp:coreProperties>
</file>