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9" r:id="rId1"/>
    <p:sldMasterId id="2147484034" r:id="rId2"/>
  </p:sldMasterIdLst>
  <p:notesMasterIdLst>
    <p:notesMasterId r:id="rId23"/>
  </p:notesMasterIdLst>
  <p:handoutMasterIdLst>
    <p:handoutMasterId r:id="rId24"/>
  </p:handoutMasterIdLst>
  <p:sldIdLst>
    <p:sldId id="260" r:id="rId3"/>
    <p:sldId id="267" r:id="rId4"/>
    <p:sldId id="261" r:id="rId5"/>
    <p:sldId id="264" r:id="rId6"/>
    <p:sldId id="263" r:id="rId7"/>
    <p:sldId id="270" r:id="rId8"/>
    <p:sldId id="265" r:id="rId9"/>
    <p:sldId id="266" r:id="rId10"/>
    <p:sldId id="262" r:id="rId11"/>
    <p:sldId id="271" r:id="rId12"/>
    <p:sldId id="276" r:id="rId13"/>
    <p:sldId id="277" r:id="rId14"/>
    <p:sldId id="278" r:id="rId15"/>
    <p:sldId id="279" r:id="rId16"/>
    <p:sldId id="280" r:id="rId17"/>
    <p:sldId id="281" r:id="rId18"/>
    <p:sldId id="272" r:id="rId19"/>
    <p:sldId id="273" r:id="rId20"/>
    <p:sldId id="274" r:id="rId21"/>
    <p:sldId id="27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45"/>
    <p:restoredTop sz="94668"/>
  </p:normalViewPr>
  <p:slideViewPr>
    <p:cSldViewPr snapToGrid="0" showGuides="1">
      <p:cViewPr>
        <p:scale>
          <a:sx n="61" d="100"/>
          <a:sy n="61" d="100"/>
        </p:scale>
        <p:origin x="-2142" y="-10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1FFB14B2-CD52-9E84-B3E7-49A90F3A72A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6DAE5F9-C39F-2ECF-0C06-D0122807D4B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23FF85-4E34-4546-B772-76DFA4A6051B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37F3243-F9C0-85BE-2E9C-191F612CFE8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CEBE2E3-8654-B63F-B7D6-9549069476A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F7180-4EDD-4E08-9775-7398C11D6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143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5CC398-6116-4BD2-9FAD-9822FDA158BE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EFF46E-6B43-41F9-9272-B566D03A2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440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FF46E-6B43-41F9-9272-B566D03A251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826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colorful background&#10;&#10;AI-generated content may be incorrect.">
            <a:extLst>
              <a:ext uri="{FF2B5EF4-FFF2-40B4-BE49-F238E27FC236}">
                <a16:creationId xmlns="" xmlns:a16="http://schemas.microsoft.com/office/drawing/2014/main" id="{C9D2B7C3-93C4-3719-D2A9-FBE9AFC2AC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4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054227"/>
            <a:ext cx="8229600" cy="47275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96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457200"/>
            <a:ext cx="3424518" cy="1139825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000" dirty="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" y="76200"/>
            <a:ext cx="1295400" cy="381000"/>
          </a:xfrm>
        </p:spPr>
        <p:txBody>
          <a:bodyPr/>
          <a:lstStyle/>
          <a:p>
            <a:fld id="{B3CFBE15-E4BE-4B42-AEEE-ED6C6B9CFCE2}" type="datetime1">
              <a:rPr lang="en-US" smtClean="0"/>
              <a:t>7/16/2026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88577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5515063-D727-8995-60D3-02623A7C2A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9" y="3174"/>
            <a:ext cx="12186352" cy="68548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199" y="457200"/>
            <a:ext cx="9982201" cy="6172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6000" dirty="0"/>
            </a:lvl1pPr>
          </a:lstStyle>
          <a:p>
            <a:pPr lvl="0"/>
            <a:r>
              <a:rPr lang="en-US"/>
              <a:t>Section Header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1" y="76201"/>
            <a:ext cx="914400" cy="381000"/>
          </a:xfrm>
        </p:spPr>
        <p:txBody>
          <a:bodyPr/>
          <a:lstStyle/>
          <a:p>
            <a:fld id="{FF6B260B-9C30-8041-A127-55431CED219C}" type="datetime1">
              <a:rPr lang="en-US" smtClean="0"/>
              <a:t>7/16/2026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76201"/>
            <a:ext cx="6019800" cy="365125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400800"/>
            <a:ext cx="762000" cy="381000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3427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0E223EA-E781-514C-FE24-98349C5AF9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sX0" fmla="*/ 0 w 6386732"/>
              <a:gd name="csY0" fmla="*/ 0 h 6858000"/>
              <a:gd name="csX1" fmla="*/ 6386732 w 6386732"/>
              <a:gd name="csY1" fmla="*/ 0 h 6858000"/>
              <a:gd name="csX2" fmla="*/ 6386732 w 6386732"/>
              <a:gd name="csY2" fmla="*/ 6858000 h 6858000"/>
              <a:gd name="csX3" fmla="*/ 0 w 6386732"/>
              <a:gd name="csY3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6386732" h="6858000">
                <a:moveTo>
                  <a:pt x="0" y="0"/>
                </a:moveTo>
                <a:lnTo>
                  <a:pt x="6386732" y="0"/>
                </a:lnTo>
                <a:lnTo>
                  <a:pt x="63867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4200" y="457200"/>
            <a:ext cx="4800600" cy="254075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FFE14-963B-F240-A047-D4733954729E}" type="datetime1">
              <a:rPr lang="en-US" smtClean="0"/>
              <a:t>7/16/2026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34200" y="3455158"/>
            <a:ext cx="4800600" cy="2945641"/>
          </a:xfrm>
        </p:spPr>
        <p:txBody>
          <a:bodyPr>
            <a:normAutofit/>
          </a:bodyPr>
          <a:lstStyle>
            <a:lvl1pPr marL="457200" indent="-457200">
              <a:spcBef>
                <a:spcPts val="0"/>
              </a:spcBef>
              <a:buFont typeface="+mj-lt"/>
              <a:buAutoNum type="arabicPeriod"/>
              <a:defRPr sz="2000">
                <a:solidFill>
                  <a:schemeClr val="tx1"/>
                </a:solidFill>
              </a:defRPr>
            </a:lvl1pPr>
            <a:lvl2pPr marL="685800" indent="-457200">
              <a:spcBef>
                <a:spcPts val="0"/>
              </a:spcBef>
              <a:buFont typeface="+mj-lt"/>
              <a:buAutoNum type="arabicPeriod"/>
              <a:defRPr sz="2000">
                <a:solidFill>
                  <a:schemeClr val="tx1"/>
                </a:solidFill>
              </a:defRPr>
            </a:lvl2pPr>
            <a:lvl3pPr marL="800100" indent="-342900">
              <a:spcBef>
                <a:spcPts val="0"/>
              </a:spcBef>
              <a:buFont typeface="+mj-lt"/>
              <a:buAutoNum type="arabicPeriod"/>
              <a:defRPr sz="2000">
                <a:solidFill>
                  <a:schemeClr val="tx1"/>
                </a:solidFill>
              </a:defRPr>
            </a:lvl3pPr>
            <a:lvl4pPr marL="1028700" indent="-342900">
              <a:spcBef>
                <a:spcPts val="0"/>
              </a:spcBef>
              <a:buFont typeface="+mj-lt"/>
              <a:buAutoNum type="arabicPeriod"/>
              <a:defRPr sz="2000">
                <a:solidFill>
                  <a:schemeClr val="tx1"/>
                </a:solidFill>
              </a:defRPr>
            </a:lvl4pPr>
            <a:lvl5pPr marL="1257300" indent="-342900">
              <a:spcBef>
                <a:spcPts val="0"/>
              </a:spcBef>
              <a:buFont typeface="+mj-lt"/>
              <a:buAutoNum type="arabicPeriod"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338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6842E55-F2D0-924E-CEFB-721E6B52AA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718468" cy="254075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70E42-D83C-0945-8790-6453F9081E20}" type="datetime1">
              <a:rPr lang="en-US" smtClean="0"/>
              <a:t>7/16/2026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3455158"/>
            <a:ext cx="8718468" cy="2945641"/>
          </a:xfrm>
        </p:spPr>
        <p:txBody>
          <a:bodyPr>
            <a:normAutofit/>
          </a:bodyPr>
          <a:lstStyle>
            <a:lvl1pPr marL="457200" indent="-457200">
              <a:spcBef>
                <a:spcPts val="0"/>
              </a:spcBef>
              <a:buFont typeface="+mj-lt"/>
              <a:buAutoNum type="arabicPeriod"/>
              <a:defRPr sz="2000">
                <a:solidFill>
                  <a:schemeClr val="tx1"/>
                </a:solidFill>
              </a:defRPr>
            </a:lvl1pPr>
            <a:lvl2pPr marL="685800" indent="-457200">
              <a:spcBef>
                <a:spcPts val="0"/>
              </a:spcBef>
              <a:buFont typeface="+mj-lt"/>
              <a:buAutoNum type="arabicPeriod"/>
              <a:defRPr sz="2000">
                <a:solidFill>
                  <a:schemeClr val="tx1"/>
                </a:solidFill>
              </a:defRPr>
            </a:lvl2pPr>
            <a:lvl3pPr marL="800100" indent="-342900">
              <a:spcBef>
                <a:spcPts val="0"/>
              </a:spcBef>
              <a:buFont typeface="+mj-lt"/>
              <a:buAutoNum type="arabicPeriod"/>
              <a:defRPr sz="2000">
                <a:solidFill>
                  <a:schemeClr val="tx1"/>
                </a:solidFill>
              </a:defRPr>
            </a:lvl3pPr>
            <a:lvl4pPr marL="1028700" indent="-342900">
              <a:spcBef>
                <a:spcPts val="0"/>
              </a:spcBef>
              <a:buFont typeface="+mj-lt"/>
              <a:buAutoNum type="arabicPeriod"/>
              <a:defRPr sz="2000">
                <a:solidFill>
                  <a:schemeClr val="tx1"/>
                </a:solidFill>
              </a:defRPr>
            </a:lvl4pPr>
            <a:lvl5pPr marL="1257300" indent="-342900">
              <a:spcBef>
                <a:spcPts val="0"/>
              </a:spcBef>
              <a:buFont typeface="+mj-lt"/>
              <a:buAutoNum type="arabicPeriod"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454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ith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FEFDED5-938A-286B-8D7B-122F48C83F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sX0" fmla="*/ 0 w 12192000"/>
              <a:gd name="csY0" fmla="*/ 0 h 6858000"/>
              <a:gd name="csX1" fmla="*/ 12192000 w 12192000"/>
              <a:gd name="csY1" fmla="*/ 0 h 6858000"/>
              <a:gd name="csX2" fmla="*/ 12192000 w 12192000"/>
              <a:gd name="csY2" fmla="*/ 457200 h 6858000"/>
              <a:gd name="csX3" fmla="*/ 5715000 w 12192000"/>
              <a:gd name="csY3" fmla="*/ 457200 h 6858000"/>
              <a:gd name="csX4" fmla="*/ 5715000 w 12192000"/>
              <a:gd name="csY4" fmla="*/ 6400800 h 6858000"/>
              <a:gd name="csX5" fmla="*/ 12192000 w 12192000"/>
              <a:gd name="csY5" fmla="*/ 6400800 h 6858000"/>
              <a:gd name="csX6" fmla="*/ 12192000 w 12192000"/>
              <a:gd name="csY6" fmla="*/ 6858000 h 6858000"/>
              <a:gd name="csX7" fmla="*/ 0 w 12192000"/>
              <a:gd name="csY7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457200"/>
                </a:lnTo>
                <a:lnTo>
                  <a:pt x="5715000" y="457200"/>
                </a:lnTo>
                <a:lnTo>
                  <a:pt x="5715000" y="6400800"/>
                </a:lnTo>
                <a:lnTo>
                  <a:pt x="12192000" y="640080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4800600" cy="254075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4B53C-24D5-7E4A-A014-94F398D5C635}" type="datetime1">
              <a:rPr lang="en-US" smtClean="0"/>
              <a:t>7/16/2026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3455158"/>
            <a:ext cx="4800601" cy="2945642"/>
          </a:xfrm>
        </p:spPr>
        <p:txBody>
          <a:bodyPr>
            <a:normAutofit/>
          </a:bodyPr>
          <a:lstStyle>
            <a:lvl1pPr marL="457200" indent="-457200">
              <a:spcBef>
                <a:spcPts val="0"/>
              </a:spcBef>
              <a:buFont typeface="+mj-lt"/>
              <a:buAutoNum type="arabicPeriod"/>
              <a:defRPr sz="2000">
                <a:solidFill>
                  <a:schemeClr val="tx1"/>
                </a:solidFill>
              </a:defRPr>
            </a:lvl1pPr>
            <a:lvl2pPr marL="685800" indent="-457200">
              <a:spcBef>
                <a:spcPts val="0"/>
              </a:spcBef>
              <a:buFont typeface="+mj-lt"/>
              <a:buAutoNum type="arabicPeriod"/>
              <a:defRPr sz="2000">
                <a:solidFill>
                  <a:schemeClr val="tx1"/>
                </a:solidFill>
              </a:defRPr>
            </a:lvl2pPr>
            <a:lvl3pPr marL="800100" indent="-342900">
              <a:spcBef>
                <a:spcPts val="0"/>
              </a:spcBef>
              <a:buFont typeface="+mj-lt"/>
              <a:buAutoNum type="arabicPeriod"/>
              <a:defRPr sz="2000">
                <a:solidFill>
                  <a:schemeClr val="tx1"/>
                </a:solidFill>
              </a:defRPr>
            </a:lvl3pPr>
            <a:lvl4pPr marL="1028700" indent="-342900">
              <a:spcBef>
                <a:spcPts val="0"/>
              </a:spcBef>
              <a:buFont typeface="+mj-lt"/>
              <a:buAutoNum type="arabicPeriod"/>
              <a:defRPr sz="2000">
                <a:solidFill>
                  <a:schemeClr val="tx1"/>
                </a:solidFill>
              </a:defRPr>
            </a:lvl4pPr>
            <a:lvl5pPr marL="1257300" indent="-342900">
              <a:spcBef>
                <a:spcPts val="0"/>
              </a:spcBef>
              <a:buFont typeface="+mj-lt"/>
              <a:buAutoNum type="arabicPeriod"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9">
            <a:extLst>
              <a:ext uri="{FF2B5EF4-FFF2-40B4-BE49-F238E27FC236}">
                <a16:creationId xmlns="" xmlns:a16="http://schemas.microsoft.com/office/drawing/2014/main" id="{CF711452-E8CD-4198-878F-62016D1DDAA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715000" y="457200"/>
            <a:ext cx="6480048" cy="5943600"/>
          </a:xfrm>
          <a:blipFill dpi="0" rotWithShape="1">
            <a:blip r:embed="rId3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891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E04AEF0-FD49-9901-2650-A660E32BBD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 flipV="1">
            <a:off x="5649" y="3174"/>
            <a:ext cx="12186352" cy="685482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="" xmlns:a16="http://schemas.microsoft.com/office/drawing/2014/main" id="{1559CC2E-67E0-CD45-1923-3D29474D2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4200" y="510298"/>
            <a:ext cx="4800600" cy="3381766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3D06D-70B8-D14B-A67C-9271374366C3}" type="datetime1">
              <a:rPr lang="en-US" smtClean="0"/>
              <a:t>7/16/2026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1" name="Content Placeholder 11">
            <a:extLst>
              <a:ext uri="{FF2B5EF4-FFF2-40B4-BE49-F238E27FC236}">
                <a16:creationId xmlns="" xmlns:a16="http://schemas.microsoft.com/office/drawing/2014/main" id="{7EBA0937-B41B-914E-2AAC-46E2E3534AD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934200" y="4343400"/>
            <a:ext cx="4800600" cy="205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5406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6C589F9-B5E9-4B33-8105-9AC2FFA5989C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9" y="3174"/>
            <a:ext cx="12186352" cy="6854823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="" xmlns:a16="http://schemas.microsoft.com/office/drawing/2014/main" id="{CB78262B-02D6-47C9-67D0-07D0F3357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08537"/>
            <a:ext cx="4800600" cy="2983527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E1D74-C13D-F14A-9B9E-EB7933559C88}" type="datetime1">
              <a:rPr lang="en-US" smtClean="0"/>
              <a:t>7/16/2026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="" xmlns:a16="http://schemas.microsoft.com/office/drawing/2014/main" id="{2DBB5A5D-0276-D53B-63DA-FE8A52528AC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7200" y="4343400"/>
            <a:ext cx="4800600" cy="205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501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784CEF6-557E-9804-CC9A-89809A5FF7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5649" y="3174"/>
            <a:ext cx="12186352" cy="68548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0200"/>
            <a:ext cx="3657600" cy="36576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" y="76200"/>
            <a:ext cx="1447800" cy="381000"/>
          </a:xfrm>
        </p:spPr>
        <p:txBody>
          <a:bodyPr/>
          <a:lstStyle/>
          <a:p>
            <a:fld id="{04FB7707-CCB1-0246-9925-E5DB223369A7}" type="datetime1">
              <a:rPr lang="en-US" smtClean="0"/>
              <a:t>7/16/2026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="" xmlns:a16="http://schemas.microsoft.com/office/drawing/2014/main" id="{847EA967-03AF-58FD-4A3C-C4F2DD0449F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05400" y="1600200"/>
            <a:ext cx="5565663" cy="3657600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b="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9076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="" xmlns:a16="http://schemas.microsoft.com/office/drawing/2014/main" id="{A0BAAE26-8B0A-A488-121D-8BF5642E9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86993"/>
            <a:ext cx="3657600" cy="4083579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" y="76200"/>
            <a:ext cx="1447800" cy="381000"/>
          </a:xfrm>
        </p:spPr>
        <p:txBody>
          <a:bodyPr/>
          <a:lstStyle/>
          <a:p>
            <a:fld id="{AE76B46A-8201-CC4A-8088-50255B4B9D0D}" type="datetime1">
              <a:rPr lang="en-US" smtClean="0"/>
              <a:t>7/16/2026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05400" y="1386993"/>
            <a:ext cx="6629400" cy="408357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b="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966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="" xmlns:a16="http://schemas.microsoft.com/office/drawing/2014/main" id="{0960BFB7-1A46-3D6C-10AE-175CE77B8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86993"/>
            <a:ext cx="3657600" cy="4083579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" y="76200"/>
            <a:ext cx="1447800" cy="381000"/>
          </a:xfrm>
        </p:spPr>
        <p:txBody>
          <a:bodyPr/>
          <a:lstStyle/>
          <a:p>
            <a:fld id="{0F2D9860-67F8-974D-8794-2C5A1B3DA504}" type="datetime1">
              <a:rPr lang="en-US" smtClean="0"/>
              <a:t>7/16/2026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05400" y="1050111"/>
            <a:ext cx="6629400" cy="4940661"/>
          </a:xfrm>
        </p:spPr>
        <p:txBody>
          <a:bodyPr anchor="ctr"/>
          <a:lstStyle>
            <a:lvl1pPr>
              <a:defRPr b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5351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="" xmlns:a16="http://schemas.microsoft.com/office/drawing/2014/main" id="{EDB91743-0D30-2350-EB44-06EFA20D9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86993"/>
            <a:ext cx="3657600" cy="4083579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" y="76200"/>
            <a:ext cx="1447800" cy="381000"/>
          </a:xfrm>
        </p:spPr>
        <p:txBody>
          <a:bodyPr/>
          <a:lstStyle/>
          <a:p>
            <a:fld id="{8351A969-2D26-4F49-AF79-EF4D76632F71}" type="datetime1">
              <a:rPr lang="en-US" smtClean="0"/>
              <a:t>7/16/2026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3" name="Content Placeholder 7">
            <a:extLst>
              <a:ext uri="{FF2B5EF4-FFF2-40B4-BE49-F238E27FC236}">
                <a16:creationId xmlns="" xmlns:a16="http://schemas.microsoft.com/office/drawing/2014/main" id="{02E3AAFD-6A60-1D0B-28FF-0B5CB92D6A3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05400" y="457200"/>
            <a:ext cx="6629400" cy="5943600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b="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654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>
            <a:extLst>
              <a:ext uri="{FF2B5EF4-FFF2-40B4-BE49-F238E27FC236}">
                <a16:creationId xmlns="" xmlns:a16="http://schemas.microsoft.com/office/drawing/2014/main" id="{6D8A5A2A-9561-6566-F92F-F70D32882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0128"/>
            <a:ext cx="11277599" cy="91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" y="76200"/>
            <a:ext cx="1295400" cy="381000"/>
          </a:xfrm>
        </p:spPr>
        <p:txBody>
          <a:bodyPr/>
          <a:lstStyle/>
          <a:p>
            <a:fld id="{94040C0B-3638-F744-9F98-D66CEC428329}" type="datetime1">
              <a:rPr lang="en-US" smtClean="0"/>
              <a:t>7/16/2026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="" xmlns:a16="http://schemas.microsoft.com/office/drawing/2014/main" id="{0F542A43-84A6-50F4-C658-B1BBDDAD8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61728"/>
            <a:ext cx="11277599" cy="4539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b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2904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D313C0D-237C-145D-6D99-0704931ED3D9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9" y="3174"/>
            <a:ext cx="12186352" cy="6854823"/>
          </a:xfrm>
          <a:custGeom>
            <a:avLst/>
            <a:gdLst>
              <a:gd name="csX0" fmla="*/ 0 w 12186352"/>
              <a:gd name="csY0" fmla="*/ 0 h 6854823"/>
              <a:gd name="csX1" fmla="*/ 12186352 w 12186352"/>
              <a:gd name="csY1" fmla="*/ 0 h 6854823"/>
              <a:gd name="csX2" fmla="*/ 12186352 w 12186352"/>
              <a:gd name="csY2" fmla="*/ 454026 h 6854823"/>
              <a:gd name="csX3" fmla="*/ 3827047 w 12186352"/>
              <a:gd name="csY3" fmla="*/ 454026 h 6854823"/>
              <a:gd name="csX4" fmla="*/ 3827047 w 12186352"/>
              <a:gd name="csY4" fmla="*/ 6397626 h 6854823"/>
              <a:gd name="csX5" fmla="*/ 12186352 w 12186352"/>
              <a:gd name="csY5" fmla="*/ 6397626 h 6854823"/>
              <a:gd name="csX6" fmla="*/ 12186352 w 12186352"/>
              <a:gd name="csY6" fmla="*/ 6854823 h 6854823"/>
              <a:gd name="csX7" fmla="*/ 0 w 12186352"/>
              <a:gd name="csY7" fmla="*/ 6854823 h 685482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12186352" h="6854823">
                <a:moveTo>
                  <a:pt x="0" y="0"/>
                </a:moveTo>
                <a:lnTo>
                  <a:pt x="12186352" y="0"/>
                </a:lnTo>
                <a:lnTo>
                  <a:pt x="12186352" y="454026"/>
                </a:lnTo>
                <a:lnTo>
                  <a:pt x="3827047" y="454026"/>
                </a:lnTo>
                <a:lnTo>
                  <a:pt x="3827047" y="6397626"/>
                </a:lnTo>
                <a:lnTo>
                  <a:pt x="12186352" y="6397626"/>
                </a:lnTo>
                <a:lnTo>
                  <a:pt x="12186352" y="6854823"/>
                </a:lnTo>
                <a:lnTo>
                  <a:pt x="0" y="685482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102" y="457200"/>
            <a:ext cx="2887123" cy="2514601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" y="76201"/>
            <a:ext cx="1295400" cy="380999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383FCCD6-08E9-5F43-B78A-D6D06FA7D888}" type="datetime1">
              <a:rPr lang="en-US" smtClean="0"/>
              <a:t>7/16/2026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76201"/>
            <a:ext cx="6019800" cy="380999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="" xmlns:a16="http://schemas.microsoft.com/office/drawing/2014/main" id="{983E9A5C-C933-60D2-BA0B-5D63E2467D6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92102" y="3429000"/>
            <a:ext cx="2887123" cy="2971799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9">
            <a:extLst>
              <a:ext uri="{FF2B5EF4-FFF2-40B4-BE49-F238E27FC236}">
                <a16:creationId xmlns="" xmlns:a16="http://schemas.microsoft.com/office/drawing/2014/main" id="{74DB69AA-A231-8C00-D853-CD5E094B06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832696" y="457200"/>
            <a:ext cx="8359305" cy="5943600"/>
          </a:xfrm>
          <a:custGeom>
            <a:avLst/>
            <a:gdLst>
              <a:gd name="connsiteX0" fmla="*/ 0 w 8326323"/>
              <a:gd name="connsiteY0" fmla="*/ 0 h 6858000"/>
              <a:gd name="connsiteX1" fmla="*/ 8326323 w 8326323"/>
              <a:gd name="connsiteY1" fmla="*/ 0 h 6858000"/>
              <a:gd name="connsiteX2" fmla="*/ 8326323 w 8326323"/>
              <a:gd name="connsiteY2" fmla="*/ 6858000 h 6858000"/>
              <a:gd name="connsiteX3" fmla="*/ 0 w 832632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6323" h="6858000">
                <a:moveTo>
                  <a:pt x="0" y="0"/>
                </a:moveTo>
                <a:lnTo>
                  <a:pt x="8326323" y="0"/>
                </a:lnTo>
                <a:lnTo>
                  <a:pt x="832632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3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0400" y="6400799"/>
            <a:ext cx="1295400" cy="381001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8158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7314FBE-6941-996E-732C-BE9042D03FAC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9" y="3174"/>
            <a:ext cx="12186352" cy="6854823"/>
          </a:xfrm>
          <a:custGeom>
            <a:avLst/>
            <a:gdLst>
              <a:gd name="csX0" fmla="*/ 451551 w 12186352"/>
              <a:gd name="csY0" fmla="*/ 454026 h 6854823"/>
              <a:gd name="csX1" fmla="*/ 451551 w 12186352"/>
              <a:gd name="csY1" fmla="*/ 4568825 h 6854823"/>
              <a:gd name="csX2" fmla="*/ 11729151 w 12186352"/>
              <a:gd name="csY2" fmla="*/ 4568825 h 6854823"/>
              <a:gd name="csX3" fmla="*/ 11729151 w 12186352"/>
              <a:gd name="csY3" fmla="*/ 454026 h 6854823"/>
              <a:gd name="csX4" fmla="*/ 0 w 12186352"/>
              <a:gd name="csY4" fmla="*/ 0 h 6854823"/>
              <a:gd name="csX5" fmla="*/ 12186352 w 12186352"/>
              <a:gd name="csY5" fmla="*/ 0 h 6854823"/>
              <a:gd name="csX6" fmla="*/ 12186352 w 12186352"/>
              <a:gd name="csY6" fmla="*/ 6854823 h 6854823"/>
              <a:gd name="csX7" fmla="*/ 0 w 12186352"/>
              <a:gd name="csY7" fmla="*/ 6854823 h 685482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12186352" h="6854823">
                <a:moveTo>
                  <a:pt x="451551" y="454026"/>
                </a:moveTo>
                <a:lnTo>
                  <a:pt x="451551" y="4568825"/>
                </a:lnTo>
                <a:lnTo>
                  <a:pt x="11729151" y="4568825"/>
                </a:lnTo>
                <a:lnTo>
                  <a:pt x="11729151" y="454026"/>
                </a:lnTo>
                <a:close/>
                <a:moveTo>
                  <a:pt x="0" y="0"/>
                </a:moveTo>
                <a:lnTo>
                  <a:pt x="12186352" y="0"/>
                </a:lnTo>
                <a:lnTo>
                  <a:pt x="12186352" y="6854823"/>
                </a:lnTo>
                <a:lnTo>
                  <a:pt x="0" y="685482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29201"/>
            <a:ext cx="3810000" cy="13716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752D2-CCDE-DA48-AA88-B770548F7575}" type="datetime1">
              <a:rPr lang="en-US" smtClean="0"/>
              <a:t>7/16/2026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="" xmlns:a16="http://schemas.microsoft.com/office/drawing/2014/main" id="{4D0830D9-CC27-C2C3-C727-D0E6E595B2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0" y="457200"/>
            <a:ext cx="11277600" cy="4114799"/>
          </a:xfrm>
          <a:blipFill dpi="0" rotWithShape="1">
            <a:blip r:embed="rId3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18751" y="5029200"/>
            <a:ext cx="7016048" cy="13716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dirty="0"/>
            </a:lvl1pPr>
            <a:lvl2pPr marL="228600" indent="0">
              <a:lnSpc>
                <a:spcPct val="100000"/>
              </a:lnSpc>
              <a:spcBef>
                <a:spcPts val="0"/>
              </a:spcBef>
              <a:buNone/>
              <a:defRPr lang="en-US" dirty="0"/>
            </a:lvl2pPr>
            <a:lvl3pPr marL="457200" indent="0">
              <a:lnSpc>
                <a:spcPct val="100000"/>
              </a:lnSpc>
              <a:spcBef>
                <a:spcPts val="0"/>
              </a:spcBef>
              <a:buNone/>
              <a:defRPr lang="en-US" dirty="0"/>
            </a:lvl3pPr>
            <a:lvl4pPr marL="685800" indent="0">
              <a:lnSpc>
                <a:spcPct val="100000"/>
              </a:lnSpc>
              <a:spcBef>
                <a:spcPts val="0"/>
              </a:spcBef>
              <a:buNone/>
              <a:defRPr lang="en-US" dirty="0"/>
            </a:lvl4pPr>
            <a:lvl5pPr marL="914400" indent="0">
              <a:lnSpc>
                <a:spcPct val="100000"/>
              </a:lnSpc>
              <a:spcBef>
                <a:spcPts val="0"/>
              </a:spcBef>
              <a:buNone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907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3CB3BA5-C3CC-30C6-920A-AFE4D14AF261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48" y="3177"/>
            <a:ext cx="12186352" cy="6854823"/>
          </a:xfrm>
          <a:custGeom>
            <a:avLst/>
            <a:gdLst>
              <a:gd name="csX0" fmla="*/ 12186352 w 12186352"/>
              <a:gd name="csY0" fmla="*/ 0 h 6854823"/>
              <a:gd name="csX1" fmla="*/ 0 w 12186352"/>
              <a:gd name="csY1" fmla="*/ 0 h 6854823"/>
              <a:gd name="csX2" fmla="*/ 0 w 12186352"/>
              <a:gd name="csY2" fmla="*/ 6854823 h 6854823"/>
              <a:gd name="csX3" fmla="*/ 12186352 w 12186352"/>
              <a:gd name="csY3" fmla="*/ 6854823 h 6854823"/>
              <a:gd name="csX4" fmla="*/ 12186352 w 12186352"/>
              <a:gd name="csY4" fmla="*/ 6397623 h 6854823"/>
              <a:gd name="csX5" fmla="*/ 4761059 w 12186352"/>
              <a:gd name="csY5" fmla="*/ 6397623 h 6854823"/>
              <a:gd name="csX6" fmla="*/ 4761059 w 12186352"/>
              <a:gd name="csY6" fmla="*/ 454023 h 6854823"/>
              <a:gd name="csX7" fmla="*/ 12186352 w 12186352"/>
              <a:gd name="csY7" fmla="*/ 454023 h 685482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12186352" h="6854823">
                <a:moveTo>
                  <a:pt x="12186352" y="0"/>
                </a:moveTo>
                <a:lnTo>
                  <a:pt x="0" y="0"/>
                </a:lnTo>
                <a:lnTo>
                  <a:pt x="0" y="6854823"/>
                </a:lnTo>
                <a:lnTo>
                  <a:pt x="12186352" y="6854823"/>
                </a:lnTo>
                <a:lnTo>
                  <a:pt x="12186352" y="6397623"/>
                </a:lnTo>
                <a:lnTo>
                  <a:pt x="4761059" y="6397623"/>
                </a:lnTo>
                <a:lnTo>
                  <a:pt x="4761059" y="454023"/>
                </a:lnTo>
                <a:lnTo>
                  <a:pt x="12186352" y="454023"/>
                </a:lnTo>
                <a:close/>
              </a:path>
            </a:pathLst>
          </a:custGeom>
        </p:spPr>
      </p:pic>
      <p:sp>
        <p:nvSpPr>
          <p:cNvPr id="3" name="Title 1">
            <a:extLst>
              <a:ext uri="{FF2B5EF4-FFF2-40B4-BE49-F238E27FC236}">
                <a16:creationId xmlns="" xmlns:a16="http://schemas.microsoft.com/office/drawing/2014/main" id="{1B804614-19A7-C141-7231-844689471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0964" y="457200"/>
            <a:ext cx="3843837" cy="171006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30915B74-DE73-85C6-5754-84F12F96E92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6200" y="76200"/>
            <a:ext cx="1295401" cy="381000"/>
          </a:xfrm>
        </p:spPr>
        <p:txBody>
          <a:bodyPr/>
          <a:lstStyle/>
          <a:p>
            <a:fld id="{2E2458BC-FE32-0A45-9DD7-ED7D64447D19}" type="datetime1">
              <a:rPr lang="en-US" smtClean="0"/>
              <a:t>7/16/2026</a:t>
            </a:fld>
            <a:endParaRPr lang="en-US" dirty="0"/>
          </a:p>
        </p:txBody>
      </p:sp>
      <p:sp>
        <p:nvSpPr>
          <p:cNvPr id="6" name="Footer Placeholder 8">
            <a:extLst>
              <a:ext uri="{FF2B5EF4-FFF2-40B4-BE49-F238E27FC236}">
                <a16:creationId xmlns="" xmlns:a16="http://schemas.microsoft.com/office/drawing/2014/main" id="{AF0EABC9-86BA-DDCF-A091-AB6C3E9C93F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096000" y="76200"/>
            <a:ext cx="6019800" cy="384048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Picture Placeholder 10">
            <a:extLst>
              <a:ext uri="{FF2B5EF4-FFF2-40B4-BE49-F238E27FC236}">
                <a16:creationId xmlns="" xmlns:a16="http://schemas.microsoft.com/office/drawing/2014/main" id="{B4F324D2-4F52-DFB7-CF7C-C3182974B46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457200"/>
            <a:ext cx="7430940" cy="5943600"/>
          </a:xfrm>
          <a:blipFill>
            <a:blip r:embed="rId3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5" name="Content Placeholder 7">
            <a:extLst>
              <a:ext uri="{FF2B5EF4-FFF2-40B4-BE49-F238E27FC236}">
                <a16:creationId xmlns="" xmlns:a16="http://schemas.microsoft.com/office/drawing/2014/main" id="{C8445A35-FB03-D828-D87E-A268F3E1E0A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890964" y="2624462"/>
            <a:ext cx="3843837" cy="3776337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9">
            <a:extLst>
              <a:ext uri="{FF2B5EF4-FFF2-40B4-BE49-F238E27FC236}">
                <a16:creationId xmlns="" xmlns:a16="http://schemas.microsoft.com/office/drawing/2014/main" id="{C5C69391-C5F6-E4C0-A8D2-D378757ACC4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820400" y="6400800"/>
            <a:ext cx="1295399" cy="381000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0822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078C312-FD23-D608-5B72-5DB439895604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9" y="3174"/>
            <a:ext cx="12186352" cy="6854823"/>
          </a:xfrm>
          <a:custGeom>
            <a:avLst/>
            <a:gdLst>
              <a:gd name="csX0" fmla="*/ 0 w 12186352"/>
              <a:gd name="csY0" fmla="*/ 0 h 6854823"/>
              <a:gd name="csX1" fmla="*/ 12186352 w 12186352"/>
              <a:gd name="csY1" fmla="*/ 0 h 6854823"/>
              <a:gd name="csX2" fmla="*/ 12186352 w 12186352"/>
              <a:gd name="csY2" fmla="*/ 454026 h 6854823"/>
              <a:gd name="csX3" fmla="*/ 4755412 w 12186352"/>
              <a:gd name="csY3" fmla="*/ 454026 h 6854823"/>
              <a:gd name="csX4" fmla="*/ 4755412 w 12186352"/>
              <a:gd name="csY4" fmla="*/ 6397626 h 6854823"/>
              <a:gd name="csX5" fmla="*/ 12186352 w 12186352"/>
              <a:gd name="csY5" fmla="*/ 6397626 h 6854823"/>
              <a:gd name="csX6" fmla="*/ 12186352 w 12186352"/>
              <a:gd name="csY6" fmla="*/ 6854823 h 6854823"/>
              <a:gd name="csX7" fmla="*/ 0 w 12186352"/>
              <a:gd name="csY7" fmla="*/ 6854823 h 685482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12186352" h="6854823">
                <a:moveTo>
                  <a:pt x="0" y="0"/>
                </a:moveTo>
                <a:lnTo>
                  <a:pt x="12186352" y="0"/>
                </a:lnTo>
                <a:lnTo>
                  <a:pt x="12186352" y="454026"/>
                </a:lnTo>
                <a:lnTo>
                  <a:pt x="4755412" y="454026"/>
                </a:lnTo>
                <a:lnTo>
                  <a:pt x="4755412" y="6397626"/>
                </a:lnTo>
                <a:lnTo>
                  <a:pt x="12186352" y="6397626"/>
                </a:lnTo>
                <a:lnTo>
                  <a:pt x="12186352" y="6854823"/>
                </a:lnTo>
                <a:lnTo>
                  <a:pt x="0" y="685482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3813714" cy="171006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5305F20-8340-4F06-2EA5-4D05FFED458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6200" y="76201"/>
            <a:ext cx="1295400" cy="381000"/>
          </a:xfrm>
        </p:spPr>
        <p:txBody>
          <a:bodyPr/>
          <a:lstStyle/>
          <a:p>
            <a:fld id="{1233975F-0E53-0840-98CD-E03B319E6BC3}" type="datetime1">
              <a:rPr lang="en-US" smtClean="0"/>
              <a:t>7/16/2026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096000" y="76201"/>
            <a:ext cx="6019799" cy="38100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="" xmlns:a16="http://schemas.microsoft.com/office/drawing/2014/main" id="{C04AEB09-C22F-E34F-DEF8-A875003EEE3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7201" y="2621290"/>
            <a:ext cx="3813714" cy="3779510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10">
            <a:extLst>
              <a:ext uri="{FF2B5EF4-FFF2-40B4-BE49-F238E27FC236}">
                <a16:creationId xmlns="" xmlns:a16="http://schemas.microsoft.com/office/drawing/2014/main" id="{B255439D-9DD5-19F0-DFF1-101A9899DFC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61061" y="457200"/>
            <a:ext cx="7430940" cy="5943600"/>
          </a:xfrm>
          <a:blipFill>
            <a:blip r:embed="rId3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4963CA08-6B63-DC1E-8CB3-C323C90401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820400" y="6400800"/>
            <a:ext cx="1295400" cy="381000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7075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="" xmlns:a16="http://schemas.microsoft.com/office/drawing/2014/main" id="{5DD87899-462F-D06B-5D64-3ED065B39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9060" y="457200"/>
            <a:ext cx="4735740" cy="1306009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="" xmlns:a16="http://schemas.microsoft.com/office/drawing/2014/main" id="{634F943B-FBB0-AD70-5392-FF1249A8D9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1" y="76201"/>
            <a:ext cx="1295400" cy="380999"/>
          </a:xfrm>
        </p:spPr>
        <p:txBody>
          <a:bodyPr/>
          <a:lstStyle/>
          <a:p>
            <a:fld id="{D0CA20AB-D25D-704E-83C3-6B013E02E645}" type="datetime1">
              <a:rPr lang="en-US" smtClean="0"/>
              <a:t>7/16/2026</a:t>
            </a:fld>
            <a:endParaRPr lang="en-US" dirty="0"/>
          </a:p>
        </p:txBody>
      </p:sp>
      <p:sp>
        <p:nvSpPr>
          <p:cNvPr id="9" name="Footer Placeholder 5">
            <a:extLst>
              <a:ext uri="{FF2B5EF4-FFF2-40B4-BE49-F238E27FC236}">
                <a16:creationId xmlns="" xmlns:a16="http://schemas.microsoft.com/office/drawing/2014/main" id="{53A7B337-CA3D-E1B0-7039-CA1FCFDEE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76201"/>
            <a:ext cx="6019799" cy="380999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Picture Placeholder 10">
            <a:extLst>
              <a:ext uri="{FF2B5EF4-FFF2-40B4-BE49-F238E27FC236}">
                <a16:creationId xmlns="" xmlns:a16="http://schemas.microsoft.com/office/drawing/2014/main" id="{805F337F-4512-E680-8F5A-95C18128264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457200"/>
            <a:ext cx="6492240" cy="5943600"/>
          </a:xfrm>
          <a:blipFill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3" name="Content Placeholder 7">
            <a:extLst>
              <a:ext uri="{FF2B5EF4-FFF2-40B4-BE49-F238E27FC236}">
                <a16:creationId xmlns="" xmlns:a16="http://schemas.microsoft.com/office/drawing/2014/main" id="{C68F33D8-4565-CA0E-DF2E-27FBE006F91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999060" y="2209800"/>
            <a:ext cx="4735740" cy="4191000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="" xmlns:a16="http://schemas.microsoft.com/office/drawing/2014/main" id="{A52E7D2F-742D-CB2D-2766-5AF678F3B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0399" y="6400800"/>
            <a:ext cx="1295399" cy="3810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7869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="" xmlns:a16="http://schemas.microsoft.com/office/drawing/2014/main" id="{E2693257-E100-0525-B4C7-8CA750535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860" y="457200"/>
            <a:ext cx="4796699" cy="1306009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" y="76201"/>
            <a:ext cx="1295401" cy="380999"/>
          </a:xfrm>
        </p:spPr>
        <p:txBody>
          <a:bodyPr/>
          <a:lstStyle/>
          <a:p>
            <a:fld id="{B31F77D0-31D8-5446-A1F3-FE6147C324EC}" type="datetime1">
              <a:rPr lang="en-US" smtClean="0"/>
              <a:t>7/16/2026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76202"/>
            <a:ext cx="6019800" cy="380998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="" xmlns:a16="http://schemas.microsoft.com/office/drawing/2014/main" id="{EAC9A1BA-A83A-E476-1A91-3DB0B544DF3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4835" y="2209800"/>
            <a:ext cx="4735740" cy="4191000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="" xmlns:a16="http://schemas.microsoft.com/office/drawing/2014/main" id="{A90998F5-C9FB-EC52-B802-B62AA63E426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699761" y="457200"/>
            <a:ext cx="6492240" cy="5943600"/>
          </a:xfrm>
          <a:blipFill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0400" y="6400800"/>
            <a:ext cx="1295400" cy="3810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6013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3E46F2B-72CE-C947-0021-F34244B43444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9" y="3174"/>
            <a:ext cx="12186352" cy="6854823"/>
          </a:xfrm>
          <a:custGeom>
            <a:avLst/>
            <a:gdLst>
              <a:gd name="csX0" fmla="*/ 451551 w 12186352"/>
              <a:gd name="csY0" fmla="*/ 454026 h 6854823"/>
              <a:gd name="csX1" fmla="*/ 451551 w 12186352"/>
              <a:gd name="csY1" fmla="*/ 3654426 h 6854823"/>
              <a:gd name="csX2" fmla="*/ 11729151 w 12186352"/>
              <a:gd name="csY2" fmla="*/ 3654426 h 6854823"/>
              <a:gd name="csX3" fmla="*/ 11729151 w 12186352"/>
              <a:gd name="csY3" fmla="*/ 454026 h 6854823"/>
              <a:gd name="csX4" fmla="*/ 0 w 12186352"/>
              <a:gd name="csY4" fmla="*/ 0 h 6854823"/>
              <a:gd name="csX5" fmla="*/ 12186352 w 12186352"/>
              <a:gd name="csY5" fmla="*/ 0 h 6854823"/>
              <a:gd name="csX6" fmla="*/ 12186352 w 12186352"/>
              <a:gd name="csY6" fmla="*/ 6854823 h 6854823"/>
              <a:gd name="csX7" fmla="*/ 0 w 12186352"/>
              <a:gd name="csY7" fmla="*/ 6854823 h 685482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12186352" h="6854823">
                <a:moveTo>
                  <a:pt x="451551" y="454026"/>
                </a:moveTo>
                <a:lnTo>
                  <a:pt x="451551" y="3654426"/>
                </a:lnTo>
                <a:lnTo>
                  <a:pt x="11729151" y="3654426"/>
                </a:lnTo>
                <a:lnTo>
                  <a:pt x="11729151" y="454026"/>
                </a:lnTo>
                <a:close/>
                <a:moveTo>
                  <a:pt x="0" y="0"/>
                </a:moveTo>
                <a:lnTo>
                  <a:pt x="12186352" y="0"/>
                </a:lnTo>
                <a:lnTo>
                  <a:pt x="12186352" y="6854823"/>
                </a:lnTo>
                <a:lnTo>
                  <a:pt x="0" y="685482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11624"/>
            <a:ext cx="3219343" cy="228917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5CF00-6C05-B849-B141-54CC9A394B3C}" type="datetime1">
              <a:rPr lang="en-US" smtClean="0"/>
              <a:t>7/16/2026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Picture Placeholder 10">
            <a:extLst>
              <a:ext uri="{FF2B5EF4-FFF2-40B4-BE49-F238E27FC236}">
                <a16:creationId xmlns="" xmlns:a16="http://schemas.microsoft.com/office/drawing/2014/main" id="{5CCD5774-AB2C-F489-2BCD-75A5731FA85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0" y="457200"/>
            <a:ext cx="11277600" cy="3200400"/>
          </a:xfrm>
          <a:blipFill>
            <a:blip r:embed="rId3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28092" y="4111624"/>
            <a:ext cx="7606708" cy="228917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b="0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8326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64D3EA0-3FE9-3CAB-830E-268B27509F72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5649" y="3174"/>
            <a:ext cx="12186352" cy="6854823"/>
          </a:xfrm>
          <a:custGeom>
            <a:avLst/>
            <a:gdLst>
              <a:gd name="csX0" fmla="*/ 451551 w 12186352"/>
              <a:gd name="csY0" fmla="*/ 3638875 h 6854823"/>
              <a:gd name="csX1" fmla="*/ 451551 w 12186352"/>
              <a:gd name="csY1" fmla="*/ 438477 h 6854823"/>
              <a:gd name="csX2" fmla="*/ 11729151 w 12186352"/>
              <a:gd name="csY2" fmla="*/ 438477 h 6854823"/>
              <a:gd name="csX3" fmla="*/ 11729151 w 12186352"/>
              <a:gd name="csY3" fmla="*/ 3638875 h 6854823"/>
              <a:gd name="csX4" fmla="*/ 0 w 12186352"/>
              <a:gd name="csY4" fmla="*/ 6854823 h 6854823"/>
              <a:gd name="csX5" fmla="*/ 12186352 w 12186352"/>
              <a:gd name="csY5" fmla="*/ 6854823 h 6854823"/>
              <a:gd name="csX6" fmla="*/ 12186352 w 12186352"/>
              <a:gd name="csY6" fmla="*/ 0 h 6854823"/>
              <a:gd name="csX7" fmla="*/ 0 w 12186352"/>
              <a:gd name="csY7" fmla="*/ 0 h 685482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12186352" h="6854823">
                <a:moveTo>
                  <a:pt x="451551" y="3638875"/>
                </a:moveTo>
                <a:lnTo>
                  <a:pt x="451551" y="438477"/>
                </a:lnTo>
                <a:lnTo>
                  <a:pt x="11729151" y="438477"/>
                </a:lnTo>
                <a:lnTo>
                  <a:pt x="11729151" y="3638875"/>
                </a:lnTo>
                <a:close/>
                <a:moveTo>
                  <a:pt x="0" y="6854823"/>
                </a:moveTo>
                <a:lnTo>
                  <a:pt x="12186352" y="6854823"/>
                </a:lnTo>
                <a:lnTo>
                  <a:pt x="12186352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3200400" cy="2307896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1" y="76201"/>
            <a:ext cx="1295400" cy="381000"/>
          </a:xfrm>
        </p:spPr>
        <p:txBody>
          <a:bodyPr/>
          <a:lstStyle/>
          <a:p>
            <a:fld id="{66499679-3EA0-9342-AF62-C5FAA18B6EFA}" type="datetime1">
              <a:rPr lang="en-US" smtClean="0"/>
              <a:t>7/16/2026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76201"/>
            <a:ext cx="6019800" cy="38100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="" xmlns:a16="http://schemas.microsoft.com/office/drawing/2014/main" id="{FAF7E276-884D-AF00-1E18-715F56A8A90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122370" y="457200"/>
            <a:ext cx="7612430" cy="230789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b="0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="" xmlns:a16="http://schemas.microsoft.com/office/drawing/2014/main" id="{B1DE11C5-B5A8-F8F8-2A43-C0C95802637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0" y="3219122"/>
            <a:ext cx="11277600" cy="3200398"/>
          </a:xfrm>
          <a:blipFill>
            <a:blip r:embed="rId3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0400" y="6400800"/>
            <a:ext cx="1295399" cy="381000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6262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C268A4B-F698-5EDC-1790-BA10F89CD8F3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49" y="3174"/>
            <a:ext cx="12186352" cy="6854823"/>
          </a:xfrm>
          <a:custGeom>
            <a:avLst/>
            <a:gdLst>
              <a:gd name="csX0" fmla="*/ 12186352 w 12186352"/>
              <a:gd name="csY0" fmla="*/ 0 h 6854823"/>
              <a:gd name="csX1" fmla="*/ 0 w 12186352"/>
              <a:gd name="csY1" fmla="*/ 0 h 6854823"/>
              <a:gd name="csX2" fmla="*/ 0 w 12186352"/>
              <a:gd name="csY2" fmla="*/ 6854823 h 6854823"/>
              <a:gd name="csX3" fmla="*/ 12186352 w 12186352"/>
              <a:gd name="csY3" fmla="*/ 6854823 h 6854823"/>
              <a:gd name="csX4" fmla="*/ 12186352 w 12186352"/>
              <a:gd name="csY4" fmla="*/ 6397626 h 6854823"/>
              <a:gd name="csX5" fmla="*/ 7467253 w 12186352"/>
              <a:gd name="csY5" fmla="*/ 6397626 h 6854823"/>
              <a:gd name="csX6" fmla="*/ 7467253 w 12186352"/>
              <a:gd name="csY6" fmla="*/ 454025 h 6854823"/>
              <a:gd name="csX7" fmla="*/ 12186352 w 12186352"/>
              <a:gd name="csY7" fmla="*/ 454025 h 685482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12186352" h="6854823">
                <a:moveTo>
                  <a:pt x="12186352" y="0"/>
                </a:moveTo>
                <a:lnTo>
                  <a:pt x="0" y="0"/>
                </a:lnTo>
                <a:lnTo>
                  <a:pt x="0" y="6854823"/>
                </a:lnTo>
                <a:lnTo>
                  <a:pt x="12186352" y="6854823"/>
                </a:lnTo>
                <a:lnTo>
                  <a:pt x="12186352" y="6397626"/>
                </a:lnTo>
                <a:lnTo>
                  <a:pt x="7467253" y="6397626"/>
                </a:lnTo>
                <a:lnTo>
                  <a:pt x="7467253" y="454025"/>
                </a:lnTo>
                <a:lnTo>
                  <a:pt x="12186352" y="454025"/>
                </a:lnTo>
                <a:close/>
              </a:path>
            </a:pathLst>
          </a:custGeom>
        </p:spPr>
      </p:pic>
      <p:sp>
        <p:nvSpPr>
          <p:cNvPr id="12" name="Title 1">
            <a:extLst>
              <a:ext uri="{FF2B5EF4-FFF2-40B4-BE49-F238E27FC236}">
                <a16:creationId xmlns="" xmlns:a16="http://schemas.microsoft.com/office/drawing/2014/main" id="{93B9DEC9-1D26-F04D-4F91-7BE751BC6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949" y="457199"/>
            <a:ext cx="6552851" cy="1555845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8">
            <a:extLst>
              <a:ext uri="{FF2B5EF4-FFF2-40B4-BE49-F238E27FC236}">
                <a16:creationId xmlns="" xmlns:a16="http://schemas.microsoft.com/office/drawing/2014/main" id="{1E168D7B-B77A-72AC-AA72-64FBAA8D378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6200" y="76201"/>
            <a:ext cx="1295400" cy="380998"/>
          </a:xfrm>
        </p:spPr>
        <p:txBody>
          <a:bodyPr/>
          <a:lstStyle/>
          <a:p>
            <a:fld id="{3C97155C-DE68-4440-8202-CC9478E27F07}" type="datetime1">
              <a:rPr lang="en-US" smtClean="0"/>
              <a:t>7/16/2026</a:t>
            </a:fld>
            <a:endParaRPr lang="en-US" dirty="0"/>
          </a:p>
        </p:txBody>
      </p:sp>
      <p:sp>
        <p:nvSpPr>
          <p:cNvPr id="6" name="Footer Placeholder 9">
            <a:extLst>
              <a:ext uri="{FF2B5EF4-FFF2-40B4-BE49-F238E27FC236}">
                <a16:creationId xmlns="" xmlns:a16="http://schemas.microsoft.com/office/drawing/2014/main" id="{4014B883-B832-AE53-6858-8E25B13C5BC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096000" y="76201"/>
            <a:ext cx="6019800" cy="380998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Picture Placeholder 13">
            <a:extLst>
              <a:ext uri="{FF2B5EF4-FFF2-40B4-BE49-F238E27FC236}">
                <a16:creationId xmlns="" xmlns:a16="http://schemas.microsoft.com/office/drawing/2014/main" id="{CC1B439C-57E0-A299-9A98-A81BFA738C8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57199"/>
            <a:ext cx="4724748" cy="5943601"/>
          </a:xfrm>
          <a:custGeom>
            <a:avLst/>
            <a:gdLst>
              <a:gd name="connsiteX0" fmla="*/ 0 w 4560454"/>
              <a:gd name="connsiteY0" fmla="*/ 0 h 6858000"/>
              <a:gd name="connsiteX1" fmla="*/ 4560454 w 4560454"/>
              <a:gd name="connsiteY1" fmla="*/ 0 h 6858000"/>
              <a:gd name="connsiteX2" fmla="*/ 4560454 w 4560454"/>
              <a:gd name="connsiteY2" fmla="*/ 6858000 h 6858000"/>
              <a:gd name="connsiteX3" fmla="*/ 0 w 45604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60454" h="6858000">
                <a:moveTo>
                  <a:pt x="0" y="0"/>
                </a:moveTo>
                <a:lnTo>
                  <a:pt x="4560454" y="0"/>
                </a:lnTo>
                <a:lnTo>
                  <a:pt x="4560454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3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5" name="Content Placeholder 7">
            <a:extLst>
              <a:ext uri="{FF2B5EF4-FFF2-40B4-BE49-F238E27FC236}">
                <a16:creationId xmlns="" xmlns:a16="http://schemas.microsoft.com/office/drawing/2014/main" id="{7D22B98A-40DC-D510-5762-8D7E05344EF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81949" y="2470242"/>
            <a:ext cx="6552851" cy="3930558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11">
            <a:extLst>
              <a:ext uri="{FF2B5EF4-FFF2-40B4-BE49-F238E27FC236}">
                <a16:creationId xmlns="" xmlns:a16="http://schemas.microsoft.com/office/drawing/2014/main" id="{7CA11211-0281-DD36-148E-3ABC6374978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820400" y="6400800"/>
            <a:ext cx="1295400" cy="381000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797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D4C1286-F0A1-DDC1-4A24-85A9D3462CB1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9" y="3174"/>
            <a:ext cx="12186352" cy="6854823"/>
          </a:xfrm>
          <a:custGeom>
            <a:avLst/>
            <a:gdLst>
              <a:gd name="csX0" fmla="*/ 0 w 12186352"/>
              <a:gd name="csY0" fmla="*/ 0 h 6854823"/>
              <a:gd name="csX1" fmla="*/ 12186352 w 12186352"/>
              <a:gd name="csY1" fmla="*/ 0 h 6854823"/>
              <a:gd name="csX2" fmla="*/ 12186352 w 12186352"/>
              <a:gd name="csY2" fmla="*/ 454025 h 6854823"/>
              <a:gd name="csX3" fmla="*/ 7461604 w 12186352"/>
              <a:gd name="csY3" fmla="*/ 454025 h 6854823"/>
              <a:gd name="csX4" fmla="*/ 7461604 w 12186352"/>
              <a:gd name="csY4" fmla="*/ 6397626 h 6854823"/>
              <a:gd name="csX5" fmla="*/ 12186352 w 12186352"/>
              <a:gd name="csY5" fmla="*/ 6397626 h 6854823"/>
              <a:gd name="csX6" fmla="*/ 12186352 w 12186352"/>
              <a:gd name="csY6" fmla="*/ 6854823 h 6854823"/>
              <a:gd name="csX7" fmla="*/ 0 w 12186352"/>
              <a:gd name="csY7" fmla="*/ 6854823 h 685482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12186352" h="6854823">
                <a:moveTo>
                  <a:pt x="0" y="0"/>
                </a:moveTo>
                <a:lnTo>
                  <a:pt x="12186352" y="0"/>
                </a:lnTo>
                <a:lnTo>
                  <a:pt x="12186352" y="454025"/>
                </a:lnTo>
                <a:lnTo>
                  <a:pt x="7461604" y="454025"/>
                </a:lnTo>
                <a:lnTo>
                  <a:pt x="7461604" y="6397626"/>
                </a:lnTo>
                <a:lnTo>
                  <a:pt x="12186352" y="6397626"/>
                </a:lnTo>
                <a:lnTo>
                  <a:pt x="12186352" y="6854823"/>
                </a:lnTo>
                <a:lnTo>
                  <a:pt x="0" y="6854823"/>
                </a:lnTo>
                <a:close/>
              </a:path>
            </a:pathLst>
          </a:custGeom>
        </p:spPr>
      </p:pic>
      <p:sp>
        <p:nvSpPr>
          <p:cNvPr id="3" name="Title 1">
            <a:extLst>
              <a:ext uri="{FF2B5EF4-FFF2-40B4-BE49-F238E27FC236}">
                <a16:creationId xmlns="" xmlns:a16="http://schemas.microsoft.com/office/drawing/2014/main" id="{D7F3BC77-0C60-6C24-E5FE-6B80D4812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6549553" cy="1549495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="" xmlns:a16="http://schemas.microsoft.com/office/drawing/2014/main" id="{81177663-FC76-DF36-EEB7-5BE4C6C82F3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6200" y="76201"/>
            <a:ext cx="1295400" cy="380999"/>
          </a:xfrm>
        </p:spPr>
        <p:txBody>
          <a:bodyPr/>
          <a:lstStyle/>
          <a:p>
            <a:fld id="{2B9DA8F7-1BE7-954A-B654-92996DBA4E86}" type="datetime1">
              <a:rPr lang="en-US" smtClean="0"/>
              <a:t>7/16/2026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="" xmlns:a16="http://schemas.microsoft.com/office/drawing/2014/main" id="{4515DEC4-C967-ABFB-73CF-0A90335332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096000" y="76201"/>
            <a:ext cx="6019800" cy="380998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="" xmlns:a16="http://schemas.microsoft.com/office/drawing/2014/main" id="{F0A2831D-F063-09A6-A707-24AC43E312D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3902" y="2470242"/>
            <a:ext cx="6552851" cy="3930558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13">
            <a:extLst>
              <a:ext uri="{FF2B5EF4-FFF2-40B4-BE49-F238E27FC236}">
                <a16:creationId xmlns="" xmlns:a16="http://schemas.microsoft.com/office/drawing/2014/main" id="{FEC7CBEB-1BF7-2607-DBAA-531A9067F8B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467253" y="457199"/>
            <a:ext cx="4724748" cy="5943601"/>
          </a:xfrm>
          <a:custGeom>
            <a:avLst/>
            <a:gdLst>
              <a:gd name="connsiteX0" fmla="*/ 0 w 4560454"/>
              <a:gd name="connsiteY0" fmla="*/ 0 h 6858000"/>
              <a:gd name="connsiteX1" fmla="*/ 4560454 w 4560454"/>
              <a:gd name="connsiteY1" fmla="*/ 0 h 6858000"/>
              <a:gd name="connsiteX2" fmla="*/ 4560454 w 4560454"/>
              <a:gd name="connsiteY2" fmla="*/ 6858000 h 6858000"/>
              <a:gd name="connsiteX3" fmla="*/ 0 w 45604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60454" h="6858000">
                <a:moveTo>
                  <a:pt x="0" y="0"/>
                </a:moveTo>
                <a:lnTo>
                  <a:pt x="4560454" y="0"/>
                </a:lnTo>
                <a:lnTo>
                  <a:pt x="4560454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3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="" xmlns:a16="http://schemas.microsoft.com/office/drawing/2014/main" id="{A5A5085F-BE80-B110-AA1F-9DD0919E27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820400" y="6400800"/>
            <a:ext cx="1295400" cy="381000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688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05031BA-FE29-1272-03FA-2B84A99174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094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5257800"/>
            <a:ext cx="11277600" cy="685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6000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1" y="6019799"/>
            <a:ext cx="11277598" cy="381000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lang="en-US" sz="2000" dirty="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AA6C9C7-A264-237A-7F3C-46E6A7A9646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9EF7764-3766-AD43-917F-3181D2483C36}" type="datetime1">
              <a:rPr lang="en-US" smtClean="0"/>
              <a:t>7/16/2026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B5B8C48-05E9-5280-3F6A-22F8BCBB47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="" xmlns:a16="http://schemas.microsoft.com/office/drawing/2014/main" id="{7071A80C-9405-B736-DA8E-7C6B87617DC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57200" y="457199"/>
            <a:ext cx="11274552" cy="4572001"/>
          </a:xfrm>
          <a:blipFill>
            <a:blip r:embed="rId3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7BC820F-C031-6832-5CA0-B972903E0D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607130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1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C1A7354-C3D2-8AD8-40DE-4E850BDFCC68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49" y="3174"/>
            <a:ext cx="12186352" cy="6854823"/>
          </a:xfrm>
          <a:custGeom>
            <a:avLst/>
            <a:gdLst>
              <a:gd name="csX0" fmla="*/ 6533074 w 12186352"/>
              <a:gd name="csY0" fmla="*/ 1858587 h 6854823"/>
              <a:gd name="csX1" fmla="*/ 6533074 w 12186352"/>
              <a:gd name="csY1" fmla="*/ 6397626 h 6854823"/>
              <a:gd name="csX2" fmla="*/ 3 w 12186352"/>
              <a:gd name="csY2" fmla="*/ 6397626 h 6854823"/>
              <a:gd name="csX3" fmla="*/ 3 w 12186352"/>
              <a:gd name="csY3" fmla="*/ 1858587 h 6854823"/>
              <a:gd name="csX4" fmla="*/ 12186352 w 12186352"/>
              <a:gd name="csY4" fmla="*/ 0 h 6854823"/>
              <a:gd name="csX5" fmla="*/ 0 w 12186352"/>
              <a:gd name="csY5" fmla="*/ 0 h 6854823"/>
              <a:gd name="csX6" fmla="*/ 0 w 12186352"/>
              <a:gd name="csY6" fmla="*/ 6854823 h 6854823"/>
              <a:gd name="csX7" fmla="*/ 12186352 w 12186352"/>
              <a:gd name="csY7" fmla="*/ 6854823 h 685482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12186352" h="6854823">
                <a:moveTo>
                  <a:pt x="6533074" y="1858587"/>
                </a:moveTo>
                <a:lnTo>
                  <a:pt x="6533074" y="6397626"/>
                </a:lnTo>
                <a:lnTo>
                  <a:pt x="3" y="6397626"/>
                </a:lnTo>
                <a:lnTo>
                  <a:pt x="3" y="1858587"/>
                </a:lnTo>
                <a:close/>
                <a:moveTo>
                  <a:pt x="12186352" y="0"/>
                </a:moveTo>
                <a:lnTo>
                  <a:pt x="0" y="0"/>
                </a:lnTo>
                <a:lnTo>
                  <a:pt x="0" y="6854823"/>
                </a:lnTo>
                <a:lnTo>
                  <a:pt x="12186352" y="6854823"/>
                </a:lnTo>
                <a:close/>
              </a:path>
            </a:pathLst>
          </a:custGeom>
        </p:spPr>
      </p:pic>
      <p:sp>
        <p:nvSpPr>
          <p:cNvPr id="3" name="Title 1">
            <a:extLst>
              <a:ext uri="{FF2B5EF4-FFF2-40B4-BE49-F238E27FC236}">
                <a16:creationId xmlns="" xmlns:a16="http://schemas.microsoft.com/office/drawing/2014/main" id="{0E2067BC-DC4F-D794-A7F8-65900B793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0161"/>
            <a:ext cx="11277599" cy="9144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61FAF02C-8E8E-0257-0307-15E6853700F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6201" y="76201"/>
            <a:ext cx="1295400" cy="380999"/>
          </a:xfrm>
        </p:spPr>
        <p:txBody>
          <a:bodyPr/>
          <a:lstStyle/>
          <a:p>
            <a:fld id="{5447FF96-6068-D045-B983-6A2E1F44124F}" type="datetime1">
              <a:rPr lang="en-US" smtClean="0"/>
              <a:t>7/16/2026</a:t>
            </a:fld>
            <a:endParaRPr lang="en-US" dirty="0"/>
          </a:p>
        </p:txBody>
      </p:sp>
      <p:sp>
        <p:nvSpPr>
          <p:cNvPr id="6" name="Footer Placeholder 8">
            <a:extLst>
              <a:ext uri="{FF2B5EF4-FFF2-40B4-BE49-F238E27FC236}">
                <a16:creationId xmlns="" xmlns:a16="http://schemas.microsoft.com/office/drawing/2014/main" id="{12F6119E-6325-71C5-AFDB-160A100A21B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096000" y="76201"/>
            <a:ext cx="6019800" cy="380999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Content Placeholder 7">
            <a:extLst>
              <a:ext uri="{FF2B5EF4-FFF2-40B4-BE49-F238E27FC236}">
                <a16:creationId xmlns="" xmlns:a16="http://schemas.microsoft.com/office/drawing/2014/main" id="{DAF060C4-6682-AB70-5937-47DB8276FDC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861761"/>
            <a:ext cx="4744527" cy="4539039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11">
            <a:extLst>
              <a:ext uri="{FF2B5EF4-FFF2-40B4-BE49-F238E27FC236}">
                <a16:creationId xmlns="" xmlns:a16="http://schemas.microsoft.com/office/drawing/2014/main" id="{4E3FB443-D4CA-E6C5-2187-4A649A47F28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658927" y="1861761"/>
            <a:ext cx="6533071" cy="4539039"/>
          </a:xfrm>
          <a:custGeom>
            <a:avLst/>
            <a:gdLst>
              <a:gd name="connsiteX0" fmla="*/ 0 w 6460672"/>
              <a:gd name="connsiteY0" fmla="*/ 0 h 5029200"/>
              <a:gd name="connsiteX1" fmla="*/ 6460672 w 6460672"/>
              <a:gd name="connsiteY1" fmla="*/ 0 h 5029200"/>
              <a:gd name="connsiteX2" fmla="*/ 6460672 w 6460672"/>
              <a:gd name="connsiteY2" fmla="*/ 5029200 h 5029200"/>
              <a:gd name="connsiteX3" fmla="*/ 0 w 6460672"/>
              <a:gd name="connsiteY3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0672" h="5029200">
                <a:moveTo>
                  <a:pt x="0" y="0"/>
                </a:moveTo>
                <a:lnTo>
                  <a:pt x="6460672" y="0"/>
                </a:lnTo>
                <a:lnTo>
                  <a:pt x="6460672" y="5029200"/>
                </a:lnTo>
                <a:lnTo>
                  <a:pt x="0" y="5029200"/>
                </a:lnTo>
                <a:close/>
              </a:path>
            </a:pathLst>
          </a:custGeom>
          <a:blipFill>
            <a:blip r:embed="rId3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/>
            </a:lvl1pPr>
          </a:lstStyle>
          <a:p>
            <a:pPr marL="0" lvl="0" indent="0">
              <a:buNone/>
            </a:pPr>
            <a:r>
              <a:rPr lang="en-US" dirty="0"/>
              <a:t>   </a:t>
            </a:r>
          </a:p>
        </p:txBody>
      </p:sp>
      <p:sp>
        <p:nvSpPr>
          <p:cNvPr id="11" name="Slide Number Placeholder 9">
            <a:extLst>
              <a:ext uri="{FF2B5EF4-FFF2-40B4-BE49-F238E27FC236}">
                <a16:creationId xmlns="" xmlns:a16="http://schemas.microsoft.com/office/drawing/2014/main" id="{339D0113-D166-6E44-FF30-39C61CD1379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820400" y="6400800"/>
            <a:ext cx="1295400" cy="381000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7427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ABB22AD-DA7B-73AE-1F66-31345119900C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49" y="3174"/>
            <a:ext cx="12186352" cy="6854823"/>
          </a:xfrm>
          <a:custGeom>
            <a:avLst/>
            <a:gdLst>
              <a:gd name="csX0" fmla="*/ 7315201 w 12186352"/>
              <a:gd name="csY0" fmla="*/ 1858587 h 6854823"/>
              <a:gd name="csX1" fmla="*/ 7315201 w 12186352"/>
              <a:gd name="csY1" fmla="*/ 6397626 h 6854823"/>
              <a:gd name="csX2" fmla="*/ 2 w 12186352"/>
              <a:gd name="csY2" fmla="*/ 6397626 h 6854823"/>
              <a:gd name="csX3" fmla="*/ 2 w 12186352"/>
              <a:gd name="csY3" fmla="*/ 1858587 h 6854823"/>
              <a:gd name="csX4" fmla="*/ 457201 w 12186352"/>
              <a:gd name="csY4" fmla="*/ 1858587 h 6854823"/>
              <a:gd name="csX5" fmla="*/ 6533074 w 12186352"/>
              <a:gd name="csY5" fmla="*/ 1858587 h 6854823"/>
              <a:gd name="csX6" fmla="*/ 12186352 w 12186352"/>
              <a:gd name="csY6" fmla="*/ 0 h 6854823"/>
              <a:gd name="csX7" fmla="*/ 0 w 12186352"/>
              <a:gd name="csY7" fmla="*/ 0 h 6854823"/>
              <a:gd name="csX8" fmla="*/ 0 w 12186352"/>
              <a:gd name="csY8" fmla="*/ 6854823 h 6854823"/>
              <a:gd name="csX9" fmla="*/ 12186352 w 12186352"/>
              <a:gd name="csY9" fmla="*/ 6854823 h 685482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12186352" h="6854823">
                <a:moveTo>
                  <a:pt x="7315201" y="1858587"/>
                </a:moveTo>
                <a:lnTo>
                  <a:pt x="7315201" y="6397626"/>
                </a:lnTo>
                <a:lnTo>
                  <a:pt x="2" y="6397626"/>
                </a:lnTo>
                <a:lnTo>
                  <a:pt x="2" y="1858587"/>
                </a:lnTo>
                <a:lnTo>
                  <a:pt x="457201" y="1858587"/>
                </a:lnTo>
                <a:lnTo>
                  <a:pt x="6533074" y="1858587"/>
                </a:lnTo>
                <a:close/>
                <a:moveTo>
                  <a:pt x="12186352" y="0"/>
                </a:moveTo>
                <a:lnTo>
                  <a:pt x="0" y="0"/>
                </a:lnTo>
                <a:lnTo>
                  <a:pt x="0" y="6854823"/>
                </a:lnTo>
                <a:lnTo>
                  <a:pt x="12186352" y="6854823"/>
                </a:lnTo>
                <a:close/>
              </a:path>
            </a:pathLst>
          </a:custGeom>
        </p:spPr>
      </p:pic>
      <p:sp>
        <p:nvSpPr>
          <p:cNvPr id="3" name="Title 1">
            <a:extLst>
              <a:ext uri="{FF2B5EF4-FFF2-40B4-BE49-F238E27FC236}">
                <a16:creationId xmlns="" xmlns:a16="http://schemas.microsoft.com/office/drawing/2014/main" id="{0FFB7B32-3B46-FEC3-8857-8E1A162E4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7349"/>
            <a:ext cx="11277599" cy="9144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6201" y="76201"/>
            <a:ext cx="1295400" cy="380999"/>
          </a:xfrm>
        </p:spPr>
        <p:txBody>
          <a:bodyPr/>
          <a:lstStyle/>
          <a:p>
            <a:fld id="{C195F3F8-9E31-7F42-8188-F6043F071A39}" type="datetime1">
              <a:rPr lang="en-US" smtClean="0"/>
              <a:t>7/16/2026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095999" y="76201"/>
            <a:ext cx="6019800" cy="380999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1" y="1861761"/>
            <a:ext cx="3886199" cy="4539039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="" xmlns:a16="http://schemas.microsoft.com/office/drawing/2014/main" id="{9BB8F855-8399-5C2F-8FFE-3445E6ACC1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76800" y="1861761"/>
            <a:ext cx="7315199" cy="4539039"/>
          </a:xfrm>
          <a:custGeom>
            <a:avLst/>
            <a:gdLst>
              <a:gd name="connsiteX0" fmla="*/ 0 w 5560101"/>
              <a:gd name="connsiteY0" fmla="*/ 0 h 4074407"/>
              <a:gd name="connsiteX1" fmla="*/ 5560101 w 5560101"/>
              <a:gd name="connsiteY1" fmla="*/ 0 h 4074407"/>
              <a:gd name="connsiteX2" fmla="*/ 5560101 w 5560101"/>
              <a:gd name="connsiteY2" fmla="*/ 4074407 h 4074407"/>
              <a:gd name="connsiteX3" fmla="*/ 0 w 5560101"/>
              <a:gd name="connsiteY3" fmla="*/ 4074407 h 4074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0101" h="4074407">
                <a:moveTo>
                  <a:pt x="0" y="0"/>
                </a:moveTo>
                <a:lnTo>
                  <a:pt x="5560101" y="0"/>
                </a:lnTo>
                <a:lnTo>
                  <a:pt x="5560101" y="4074407"/>
                </a:lnTo>
                <a:lnTo>
                  <a:pt x="0" y="4074407"/>
                </a:lnTo>
                <a:close/>
              </a:path>
            </a:pathLst>
          </a:custGeom>
          <a:blipFill>
            <a:blip r:embed="rId3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/>
            </a:lvl1pPr>
          </a:lstStyle>
          <a:p>
            <a:pPr marL="0" lvl="0" indent="0">
              <a:buNone/>
            </a:pPr>
            <a:r>
              <a:rPr lang="en-US" dirty="0"/>
              <a:t>  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820400" y="6400800"/>
            <a:ext cx="1295399" cy="381000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8864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7870277-9BEA-773F-5ABC-0478C95CF73B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9" y="3174"/>
            <a:ext cx="12186352" cy="6854823"/>
          </a:xfrm>
          <a:custGeom>
            <a:avLst/>
            <a:gdLst>
              <a:gd name="csX0" fmla="*/ 0 w 12186352"/>
              <a:gd name="csY0" fmla="*/ 0 h 6854823"/>
              <a:gd name="csX1" fmla="*/ 12186352 w 12186352"/>
              <a:gd name="csY1" fmla="*/ 0 h 6854823"/>
              <a:gd name="csX2" fmla="*/ 12186352 w 12186352"/>
              <a:gd name="csY2" fmla="*/ 6854823 h 6854823"/>
              <a:gd name="csX3" fmla="*/ 0 w 12186352"/>
              <a:gd name="csY3" fmla="*/ 6854823 h 6854823"/>
              <a:gd name="csX4" fmla="*/ 0 w 12186352"/>
              <a:gd name="csY4" fmla="*/ 6377154 h 6854823"/>
              <a:gd name="csX5" fmla="*/ 6527422 w 12186352"/>
              <a:gd name="csY5" fmla="*/ 6377154 h 6854823"/>
              <a:gd name="csX6" fmla="*/ 6527422 w 12186352"/>
              <a:gd name="csY6" fmla="*/ 1858587 h 6854823"/>
              <a:gd name="csX7" fmla="*/ 0 w 12186352"/>
              <a:gd name="csY7" fmla="*/ 1858587 h 685482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12186352" h="6854823">
                <a:moveTo>
                  <a:pt x="0" y="0"/>
                </a:moveTo>
                <a:lnTo>
                  <a:pt x="12186352" y="0"/>
                </a:lnTo>
                <a:lnTo>
                  <a:pt x="12186352" y="6854823"/>
                </a:lnTo>
                <a:lnTo>
                  <a:pt x="0" y="6854823"/>
                </a:lnTo>
                <a:lnTo>
                  <a:pt x="0" y="6377154"/>
                </a:lnTo>
                <a:lnTo>
                  <a:pt x="6527422" y="6377154"/>
                </a:lnTo>
                <a:lnTo>
                  <a:pt x="6527422" y="1858587"/>
                </a:lnTo>
                <a:lnTo>
                  <a:pt x="0" y="1858587"/>
                </a:lnTo>
                <a:close/>
              </a:path>
            </a:pathLst>
          </a:cu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C5CBF9ED-624B-FB83-6E83-BB42410F2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0162"/>
            <a:ext cx="11277597" cy="9144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6201" y="76201"/>
            <a:ext cx="1295400" cy="380999"/>
          </a:xfrm>
        </p:spPr>
        <p:txBody>
          <a:bodyPr/>
          <a:lstStyle/>
          <a:p>
            <a:fld id="{AE8BA31F-10E3-B74C-A113-9DB8A6700F67}" type="datetime1">
              <a:rPr lang="en-US" smtClean="0"/>
              <a:t>7/16/2026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096001" y="76201"/>
            <a:ext cx="6019798" cy="380999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8" name="Picture Placeholder 11">
            <a:extLst>
              <a:ext uri="{FF2B5EF4-FFF2-40B4-BE49-F238E27FC236}">
                <a16:creationId xmlns="" xmlns:a16="http://schemas.microsoft.com/office/drawing/2014/main" id="{9BCDC3DB-8BBB-CC92-23DB-44BEC6BD61F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1861761"/>
            <a:ext cx="6533071" cy="4518567"/>
          </a:xfrm>
          <a:custGeom>
            <a:avLst/>
            <a:gdLst>
              <a:gd name="connsiteX0" fmla="*/ 0 w 6460672"/>
              <a:gd name="connsiteY0" fmla="*/ 0 h 5029200"/>
              <a:gd name="connsiteX1" fmla="*/ 6460672 w 6460672"/>
              <a:gd name="connsiteY1" fmla="*/ 0 h 5029200"/>
              <a:gd name="connsiteX2" fmla="*/ 6460672 w 6460672"/>
              <a:gd name="connsiteY2" fmla="*/ 5029200 h 5029200"/>
              <a:gd name="connsiteX3" fmla="*/ 0 w 6460672"/>
              <a:gd name="connsiteY3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0672" h="5029200">
                <a:moveTo>
                  <a:pt x="0" y="0"/>
                </a:moveTo>
                <a:lnTo>
                  <a:pt x="6460672" y="0"/>
                </a:lnTo>
                <a:lnTo>
                  <a:pt x="6460672" y="5029200"/>
                </a:lnTo>
                <a:lnTo>
                  <a:pt x="0" y="5029200"/>
                </a:lnTo>
                <a:close/>
              </a:path>
            </a:pathLst>
          </a:custGeom>
          <a:blipFill>
            <a:blip r:embed="rId3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/>
            </a:lvl1pPr>
          </a:lstStyle>
          <a:p>
            <a:pPr marL="0" lvl="0" indent="0">
              <a:buNone/>
            </a:pPr>
            <a:r>
              <a:rPr lang="en-US" dirty="0"/>
              <a:t>   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="" xmlns:a16="http://schemas.microsoft.com/office/drawing/2014/main" id="{7C7B1CAB-4A9F-B8E9-3C1E-15C58564C1F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990270" y="1861761"/>
            <a:ext cx="4744527" cy="4539039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744199" y="6400800"/>
            <a:ext cx="1371599" cy="381000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1393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="" xmlns:a16="http://schemas.microsoft.com/office/drawing/2014/main" id="{D7B64117-148B-10E8-7721-A4C85F0BD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1" y="457200"/>
            <a:ext cx="7254240" cy="1173708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="" xmlns:a16="http://schemas.microsoft.com/office/drawing/2014/main" id="{CACEC350-F243-8E48-2F30-905D6999DFE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6200" y="76200"/>
            <a:ext cx="1295401" cy="380999"/>
          </a:xfrm>
        </p:spPr>
        <p:txBody>
          <a:bodyPr/>
          <a:lstStyle/>
          <a:p>
            <a:fld id="{3596BBB1-49AB-C544-9861-84EE6CF53403}" type="datetime1">
              <a:rPr lang="en-US" smtClean="0"/>
              <a:t>7/16/2026</a:t>
            </a:fld>
            <a:endParaRPr lang="en-US" dirty="0"/>
          </a:p>
        </p:txBody>
      </p:sp>
      <p:sp>
        <p:nvSpPr>
          <p:cNvPr id="10" name="Footer Placeholder 8">
            <a:extLst>
              <a:ext uri="{FF2B5EF4-FFF2-40B4-BE49-F238E27FC236}">
                <a16:creationId xmlns="" xmlns:a16="http://schemas.microsoft.com/office/drawing/2014/main" id="{693FD3A5-45B7-3678-FCC8-1AA49237E7B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096000" y="76201"/>
            <a:ext cx="6019800" cy="38100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Picture Placeholder 10">
            <a:extLst>
              <a:ext uri="{FF2B5EF4-FFF2-40B4-BE49-F238E27FC236}">
                <a16:creationId xmlns="" xmlns:a16="http://schemas.microsoft.com/office/drawing/2014/main" id="{90E31D68-951A-2336-5424-6671B2E929A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57199"/>
            <a:ext cx="4023360" cy="5943601"/>
          </a:xfrm>
          <a:blipFill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="" xmlns:a16="http://schemas.microsoft.com/office/drawing/2014/main" id="{679495B1-3D42-5CC6-1177-BBB5CCDEF14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80560" y="2088108"/>
            <a:ext cx="7254240" cy="4312692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9">
            <a:extLst>
              <a:ext uri="{FF2B5EF4-FFF2-40B4-BE49-F238E27FC236}">
                <a16:creationId xmlns="" xmlns:a16="http://schemas.microsoft.com/office/drawing/2014/main" id="{05F3D1FB-5F83-6976-2FDE-42146116FF0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820400" y="6400800"/>
            <a:ext cx="1295400" cy="381000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9621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="" xmlns:a16="http://schemas.microsoft.com/office/drawing/2014/main" id="{40E5C046-40A5-D694-E725-EA0ABE0B8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57199"/>
            <a:ext cx="7254239" cy="1173712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6201" y="76200"/>
            <a:ext cx="1295400" cy="380999"/>
          </a:xfrm>
        </p:spPr>
        <p:txBody>
          <a:bodyPr/>
          <a:lstStyle/>
          <a:p>
            <a:fld id="{9D50FFC8-0737-944F-9B20-403A2248B3E7}" type="datetime1">
              <a:rPr lang="en-US" smtClean="0"/>
              <a:t>7/16/2026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096000" y="76200"/>
            <a:ext cx="6019800" cy="380999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="" xmlns:a16="http://schemas.microsoft.com/office/drawing/2014/main" id="{4E5FB0DF-C175-C1BD-BDD9-3536A2F7E44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7201" y="2088108"/>
            <a:ext cx="7254240" cy="4312692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="" xmlns:a16="http://schemas.microsoft.com/office/drawing/2014/main" id="{7C20B94A-DE1D-8112-79D8-ADD778F243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68640" y="457199"/>
            <a:ext cx="4023360" cy="5943601"/>
          </a:xfrm>
          <a:blipFill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820400" y="6400800"/>
            <a:ext cx="1295400" cy="381000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4310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5160961-81A4-744C-57F0-3A91AB73281C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9" y="3174"/>
            <a:ext cx="12186352" cy="6854823"/>
          </a:xfrm>
          <a:custGeom>
            <a:avLst/>
            <a:gdLst>
              <a:gd name="csX0" fmla="*/ 451551 w 12186352"/>
              <a:gd name="csY0" fmla="*/ 2354110 h 6854823"/>
              <a:gd name="csX1" fmla="*/ 451551 w 12186352"/>
              <a:gd name="csY1" fmla="*/ 6397626 h 6854823"/>
              <a:gd name="csX2" fmla="*/ 5480751 w 12186352"/>
              <a:gd name="csY2" fmla="*/ 6397626 h 6854823"/>
              <a:gd name="csX3" fmla="*/ 5480751 w 12186352"/>
              <a:gd name="csY3" fmla="*/ 2354110 h 6854823"/>
              <a:gd name="csX4" fmla="*/ 0 w 12186352"/>
              <a:gd name="csY4" fmla="*/ 0 h 6854823"/>
              <a:gd name="csX5" fmla="*/ 12186352 w 12186352"/>
              <a:gd name="csY5" fmla="*/ 0 h 6854823"/>
              <a:gd name="csX6" fmla="*/ 12186352 w 12186352"/>
              <a:gd name="csY6" fmla="*/ 6854823 h 6854823"/>
              <a:gd name="csX7" fmla="*/ 0 w 12186352"/>
              <a:gd name="csY7" fmla="*/ 6854823 h 685482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12186352" h="6854823">
                <a:moveTo>
                  <a:pt x="451551" y="2354110"/>
                </a:moveTo>
                <a:lnTo>
                  <a:pt x="451551" y="6397626"/>
                </a:lnTo>
                <a:lnTo>
                  <a:pt x="5480751" y="6397626"/>
                </a:lnTo>
                <a:lnTo>
                  <a:pt x="5480751" y="2354110"/>
                </a:lnTo>
                <a:close/>
                <a:moveTo>
                  <a:pt x="0" y="0"/>
                </a:moveTo>
                <a:lnTo>
                  <a:pt x="12186352" y="0"/>
                </a:lnTo>
                <a:lnTo>
                  <a:pt x="12186352" y="6854823"/>
                </a:lnTo>
                <a:lnTo>
                  <a:pt x="0" y="685482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1"/>
            <a:ext cx="5029200" cy="151908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5DA7B-3D23-9747-B64E-78D5DD68C6C7}" type="datetime1">
              <a:rPr lang="en-US" smtClean="0"/>
              <a:t>7/16/2026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="" xmlns:a16="http://schemas.microsoft.com/office/drawing/2014/main" id="{802CE9A6-F23E-1299-6CEA-8B0DBFBE20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0" y="2357283"/>
            <a:ext cx="5029199" cy="4043516"/>
          </a:xfrm>
          <a:blipFill dpi="0" rotWithShape="1">
            <a:blip r:embed="rId3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457200"/>
            <a:ext cx="5638799" cy="5943599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1057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292B07A-D9A0-38E9-B941-74C38124D599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9" y="3174"/>
            <a:ext cx="12186352" cy="6854823"/>
          </a:xfrm>
          <a:custGeom>
            <a:avLst/>
            <a:gdLst>
              <a:gd name="csX0" fmla="*/ 451551 w 12186352"/>
              <a:gd name="csY0" fmla="*/ 2354110 h 6854823"/>
              <a:gd name="csX1" fmla="*/ 451551 w 12186352"/>
              <a:gd name="csY1" fmla="*/ 6397626 h 6854823"/>
              <a:gd name="csX2" fmla="*/ 5480751 w 12186352"/>
              <a:gd name="csY2" fmla="*/ 6397626 h 6854823"/>
              <a:gd name="csX3" fmla="*/ 5480751 w 12186352"/>
              <a:gd name="csY3" fmla="*/ 2354110 h 6854823"/>
              <a:gd name="csX4" fmla="*/ 0 w 12186352"/>
              <a:gd name="csY4" fmla="*/ 0 h 6854823"/>
              <a:gd name="csX5" fmla="*/ 12186352 w 12186352"/>
              <a:gd name="csY5" fmla="*/ 0 h 6854823"/>
              <a:gd name="csX6" fmla="*/ 12186352 w 12186352"/>
              <a:gd name="csY6" fmla="*/ 6854823 h 6854823"/>
              <a:gd name="csX7" fmla="*/ 0 w 12186352"/>
              <a:gd name="csY7" fmla="*/ 6854823 h 685482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12186352" h="6854823">
                <a:moveTo>
                  <a:pt x="451551" y="2354110"/>
                </a:moveTo>
                <a:lnTo>
                  <a:pt x="451551" y="6397626"/>
                </a:lnTo>
                <a:lnTo>
                  <a:pt x="5480751" y="6397626"/>
                </a:lnTo>
                <a:lnTo>
                  <a:pt x="5480751" y="2354110"/>
                </a:lnTo>
                <a:close/>
                <a:moveTo>
                  <a:pt x="0" y="0"/>
                </a:moveTo>
                <a:lnTo>
                  <a:pt x="12186352" y="0"/>
                </a:lnTo>
                <a:lnTo>
                  <a:pt x="12186352" y="6854823"/>
                </a:lnTo>
                <a:lnTo>
                  <a:pt x="0" y="685482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57200"/>
            <a:ext cx="3716844" cy="191994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040DD-291F-D14A-B0CD-056B01183946}" type="datetime1">
              <a:rPr lang="en-US" smtClean="0"/>
              <a:t>7/16/2026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="" xmlns:a16="http://schemas.microsoft.com/office/drawing/2014/main" id="{115A2C62-B33D-41E9-D363-2E5B5EC4C67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0" y="2743200"/>
            <a:ext cx="3716845" cy="3657600"/>
          </a:xfrm>
          <a:blipFill dpi="0" rotWithShape="1">
            <a:blip r:embed="rId3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24399" y="457201"/>
            <a:ext cx="7010401" cy="5943599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2491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 Larg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D779F90-4233-5235-D44A-38B021C817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="" xmlns:a16="http://schemas.microsoft.com/office/drawing/2014/main" id="{DD16EBF9-B68A-0B06-1D11-8A73C8F97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49242"/>
            <a:ext cx="5638800" cy="1051558"/>
          </a:xfrm>
        </p:spPr>
        <p:txBody>
          <a:bodyPr anchor="b"/>
          <a:lstStyle>
            <a:lvl1pPr>
              <a:lnSpc>
                <a:spcPct val="110000"/>
              </a:lnSpc>
              <a:defRPr sz="20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20AA6F4-6FEB-A645-BC84-8FD86BB56A56}" type="datetime1">
              <a:rPr lang="en-US" smtClean="0"/>
              <a:t>7/16/2026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10" name="Content Placeholder 10">
            <a:extLst>
              <a:ext uri="{FF2B5EF4-FFF2-40B4-BE49-F238E27FC236}">
                <a16:creationId xmlns="" xmlns:a16="http://schemas.microsoft.com/office/drawing/2014/main" id="{FC49D795-05CD-88A6-65D2-CE59AB098CD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7200" y="152400"/>
            <a:ext cx="11277600" cy="4434840"/>
          </a:xfrm>
        </p:spPr>
        <p:txBody>
          <a:bodyPr anchor="t"/>
          <a:lstStyle>
            <a:lvl1pPr>
              <a:lnSpc>
                <a:spcPct val="90000"/>
              </a:lnSpc>
              <a:defRPr sz="30000">
                <a:latin typeface="+mj-lt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9198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 Large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D779F90-4233-5235-D44A-38B021C817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="" xmlns:a16="http://schemas.microsoft.com/office/drawing/2014/main" id="{362229AA-0D53-41CE-F2F6-A43A58F40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2"/>
            <a:ext cx="5638800" cy="1066798"/>
          </a:xfrm>
        </p:spPr>
        <p:txBody>
          <a:bodyPr anchor="b"/>
          <a:lstStyle>
            <a:lvl1pPr>
              <a:lnSpc>
                <a:spcPct val="110000"/>
              </a:lnSpc>
              <a:defRPr sz="20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19C1F0A-369C-694C-9034-23649A99EDDB}" type="datetime1">
              <a:rPr lang="en-US" smtClean="0"/>
              <a:t>7/16/2026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10" name="Content Placeholder 10">
            <a:extLst>
              <a:ext uri="{FF2B5EF4-FFF2-40B4-BE49-F238E27FC236}">
                <a16:creationId xmlns="" xmlns:a16="http://schemas.microsoft.com/office/drawing/2014/main" id="{2685CAE8-3040-D343-9736-69ED07ADEE2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7200" y="152400"/>
            <a:ext cx="11277600" cy="4434840"/>
          </a:xfrm>
        </p:spPr>
        <p:txBody>
          <a:bodyPr anchor="t"/>
          <a:lstStyle>
            <a:lvl1pPr>
              <a:lnSpc>
                <a:spcPct val="90000"/>
              </a:lnSpc>
              <a:defRPr sz="30000">
                <a:latin typeface="+mj-lt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9812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 Large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D779F90-4233-5235-D44A-38B021C817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="" xmlns:a16="http://schemas.microsoft.com/office/drawing/2014/main" id="{F9AC97C7-C18C-1AFB-595D-1164216CB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1600" y="457200"/>
            <a:ext cx="2743200" cy="5943600"/>
          </a:xfrm>
        </p:spPr>
        <p:txBody>
          <a:bodyPr anchor="ctr"/>
          <a:lstStyle>
            <a:lvl1pPr>
              <a:lnSpc>
                <a:spcPct val="110000"/>
              </a:lnSpc>
              <a:defRPr sz="20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05CB68B-3B3F-204E-812A-7CA74DAAFECC}" type="datetime1">
              <a:rPr lang="en-US" smtClean="0"/>
              <a:t>7/16/2026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="" xmlns:a16="http://schemas.microsoft.com/office/drawing/2014/main" id="{0794CDEE-6628-D8C2-4DD7-A2AF2B148E2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7200" y="762000"/>
            <a:ext cx="8077200" cy="5943600"/>
          </a:xfrm>
        </p:spPr>
        <p:txBody>
          <a:bodyPr anchor="ctr"/>
          <a:lstStyle>
            <a:lvl1pPr>
              <a:lnSpc>
                <a:spcPct val="90000"/>
              </a:lnSpc>
              <a:defRPr sz="30000">
                <a:latin typeface="+mj-lt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8543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E88507-42ED-EBB5-0C22-CA3A46666A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52" y="3175"/>
            <a:ext cx="12186353" cy="6854823"/>
          </a:xfrm>
          <a:custGeom>
            <a:avLst/>
            <a:gdLst>
              <a:gd name="csX0" fmla="*/ 0 w 12186355"/>
              <a:gd name="csY0" fmla="*/ 0 h 6854824"/>
              <a:gd name="csX1" fmla="*/ 12186355 w 12186355"/>
              <a:gd name="csY1" fmla="*/ 0 h 6854824"/>
              <a:gd name="csX2" fmla="*/ 12186355 w 12186355"/>
              <a:gd name="csY2" fmla="*/ 454025 h 6854824"/>
              <a:gd name="csX3" fmla="*/ 4798004 w 12186355"/>
              <a:gd name="csY3" fmla="*/ 454025 h 6854824"/>
              <a:gd name="csX4" fmla="*/ 4798004 w 12186355"/>
              <a:gd name="csY4" fmla="*/ 6397625 h 6854824"/>
              <a:gd name="csX5" fmla="*/ 12186355 w 12186355"/>
              <a:gd name="csY5" fmla="*/ 6397625 h 6854824"/>
              <a:gd name="csX6" fmla="*/ 12186355 w 12186355"/>
              <a:gd name="csY6" fmla="*/ 6854824 h 6854824"/>
              <a:gd name="csX7" fmla="*/ 0 w 12186355"/>
              <a:gd name="csY7" fmla="*/ 6854824 h 685482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12186355" h="6854824">
                <a:moveTo>
                  <a:pt x="0" y="0"/>
                </a:moveTo>
                <a:lnTo>
                  <a:pt x="12186355" y="0"/>
                </a:lnTo>
                <a:lnTo>
                  <a:pt x="12186355" y="454025"/>
                </a:lnTo>
                <a:lnTo>
                  <a:pt x="4798004" y="454025"/>
                </a:lnTo>
                <a:lnTo>
                  <a:pt x="4798004" y="6397625"/>
                </a:lnTo>
                <a:lnTo>
                  <a:pt x="12186355" y="6397625"/>
                </a:lnTo>
                <a:lnTo>
                  <a:pt x="12186355" y="6854824"/>
                </a:lnTo>
                <a:lnTo>
                  <a:pt x="0" y="685482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457200"/>
            <a:ext cx="3886198" cy="45139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8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199" y="5425200"/>
            <a:ext cx="3886200" cy="975600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000" dirty="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991F941-2D53-CC10-7947-62237A245FE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6200" y="76201"/>
            <a:ext cx="1295400" cy="380999"/>
          </a:xfrm>
        </p:spPr>
        <p:txBody>
          <a:bodyPr/>
          <a:lstStyle/>
          <a:p>
            <a:fld id="{BD2E1884-4CA3-F14A-A3FE-9D94D32D34BF}" type="datetime1">
              <a:rPr lang="en-US" smtClean="0"/>
              <a:t>7/16/2026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A6E6A4C-6C55-068A-43AA-78DB4D1D64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096000" y="76202"/>
            <a:ext cx="6019800" cy="365124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Picture Placeholder 10">
            <a:extLst>
              <a:ext uri="{FF2B5EF4-FFF2-40B4-BE49-F238E27FC236}">
                <a16:creationId xmlns="" xmlns:a16="http://schemas.microsoft.com/office/drawing/2014/main" id="{9B516699-87B0-CAF3-CAD8-AA40FF750A2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94950" y="457200"/>
            <a:ext cx="7388352" cy="5943600"/>
          </a:xfrm>
          <a:blipFill>
            <a:blip r:embed="rId3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1A2CCFF-14A7-08A8-4465-732CD89287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820400" y="6416675"/>
            <a:ext cx="1295400" cy="365125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12450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A83016C-84F5-4C07-5F48-21162DFAD7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3A025-A5F8-BC41-857C-074A129970DD}" type="datetime1">
              <a:rPr lang="en-US" smtClean="0"/>
              <a:t>7/16/2026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7200" y="457200"/>
            <a:ext cx="7848600" cy="5943600"/>
          </a:xfr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000" b="0">
                <a:latin typeface="+mj-lt"/>
              </a:defRPr>
            </a:lvl1pPr>
            <a:lvl2pPr marL="228600" indent="0">
              <a:lnSpc>
                <a:spcPct val="90000"/>
              </a:lnSpc>
              <a:spcBef>
                <a:spcPts val="0"/>
              </a:spcBef>
              <a:buNone/>
              <a:defRPr sz="6000" b="0">
                <a:latin typeface="+mj-lt"/>
              </a:defRPr>
            </a:lvl2pPr>
            <a:lvl3pPr marL="457200" indent="0">
              <a:lnSpc>
                <a:spcPct val="90000"/>
              </a:lnSpc>
              <a:spcBef>
                <a:spcPts val="0"/>
              </a:spcBef>
              <a:buNone/>
              <a:defRPr sz="6000" b="0">
                <a:latin typeface="+mj-lt"/>
              </a:defRPr>
            </a:lvl3pPr>
            <a:lvl4pPr marL="685800" indent="0">
              <a:lnSpc>
                <a:spcPct val="90000"/>
              </a:lnSpc>
              <a:spcBef>
                <a:spcPts val="0"/>
              </a:spcBef>
              <a:buNone/>
              <a:defRPr sz="6000" b="0">
                <a:latin typeface="+mj-lt"/>
              </a:defRPr>
            </a:lvl4pPr>
            <a:lvl5pPr marL="914400" indent="0">
              <a:lnSpc>
                <a:spcPct val="90000"/>
              </a:lnSpc>
              <a:spcBef>
                <a:spcPts val="0"/>
              </a:spcBef>
              <a:buNone/>
              <a:defRPr sz="6000" b="0">
                <a:latin typeface="+mj-lt"/>
              </a:defRPr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671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A83016C-84F5-4C07-5F48-21162DFAD7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1A02B-DBB0-A046-81B0-FEDCAC57CE71}" type="datetime1">
              <a:rPr lang="en-US" smtClean="0"/>
              <a:t>7/16/2026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7200" y="457200"/>
            <a:ext cx="7848600" cy="5943600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000" b="0">
                <a:latin typeface="+mj-lt"/>
              </a:defRPr>
            </a:lvl1pPr>
            <a:lvl2pPr marL="228600" indent="0">
              <a:lnSpc>
                <a:spcPct val="90000"/>
              </a:lnSpc>
              <a:spcBef>
                <a:spcPts val="0"/>
              </a:spcBef>
              <a:buNone/>
              <a:defRPr sz="6000" b="0">
                <a:latin typeface="+mj-lt"/>
              </a:defRPr>
            </a:lvl2pPr>
            <a:lvl3pPr marL="457200" indent="0">
              <a:lnSpc>
                <a:spcPct val="90000"/>
              </a:lnSpc>
              <a:spcBef>
                <a:spcPts val="0"/>
              </a:spcBef>
              <a:buNone/>
              <a:defRPr sz="6000" b="0">
                <a:latin typeface="+mj-lt"/>
              </a:defRPr>
            </a:lvl3pPr>
            <a:lvl4pPr marL="685800" indent="0">
              <a:lnSpc>
                <a:spcPct val="90000"/>
              </a:lnSpc>
              <a:spcBef>
                <a:spcPts val="0"/>
              </a:spcBef>
              <a:buNone/>
              <a:defRPr sz="6000" b="0">
                <a:latin typeface="+mj-lt"/>
              </a:defRPr>
            </a:lvl4pPr>
            <a:lvl5pPr marL="914400" indent="0">
              <a:lnSpc>
                <a:spcPct val="90000"/>
              </a:lnSpc>
              <a:spcBef>
                <a:spcPts val="0"/>
              </a:spcBef>
              <a:buNone/>
              <a:defRPr sz="6000" b="0">
                <a:latin typeface="+mj-lt"/>
              </a:defRPr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2821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A83016C-84F5-4C07-5F48-21162DFAD7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92E1041-C021-CE4A-9D2F-9EE16EB193AE}" type="datetime1">
              <a:rPr lang="en-US" smtClean="0"/>
              <a:t>7/16/2026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7200" y="457200"/>
            <a:ext cx="7848600" cy="5943600"/>
          </a:xfrm>
        </p:spPr>
        <p:txBody>
          <a:bodyPr anchor="t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000" b="0">
                <a:solidFill>
                  <a:schemeClr val="tx1"/>
                </a:solidFill>
                <a:latin typeface="+mj-lt"/>
              </a:defRPr>
            </a:lvl1pPr>
            <a:lvl2pPr marL="228600" indent="0">
              <a:lnSpc>
                <a:spcPct val="90000"/>
              </a:lnSpc>
              <a:spcBef>
                <a:spcPts val="0"/>
              </a:spcBef>
              <a:buNone/>
              <a:defRPr sz="6000" b="0">
                <a:solidFill>
                  <a:schemeClr val="tx1"/>
                </a:solidFill>
                <a:latin typeface="+mj-lt"/>
              </a:defRPr>
            </a:lvl2pPr>
            <a:lvl3pPr marL="457200" indent="0">
              <a:lnSpc>
                <a:spcPct val="90000"/>
              </a:lnSpc>
              <a:spcBef>
                <a:spcPts val="0"/>
              </a:spcBef>
              <a:buNone/>
              <a:defRPr sz="6000" b="0">
                <a:solidFill>
                  <a:schemeClr val="tx1"/>
                </a:solidFill>
                <a:latin typeface="+mj-lt"/>
              </a:defRPr>
            </a:lvl3pPr>
            <a:lvl4pPr marL="685800" indent="0">
              <a:lnSpc>
                <a:spcPct val="90000"/>
              </a:lnSpc>
              <a:spcBef>
                <a:spcPts val="0"/>
              </a:spcBef>
              <a:buNone/>
              <a:defRPr sz="6000" b="0">
                <a:solidFill>
                  <a:schemeClr val="tx1"/>
                </a:solidFill>
                <a:latin typeface="+mj-lt"/>
              </a:defRPr>
            </a:lvl4pPr>
            <a:lvl5pPr marL="914400" indent="0">
              <a:lnSpc>
                <a:spcPct val="90000"/>
              </a:lnSpc>
              <a:spcBef>
                <a:spcPts val="0"/>
              </a:spcBef>
              <a:buNone/>
              <a:defRPr sz="6000" b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173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BD18808-DE46-2A18-8307-D05A834D30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="" xmlns:a16="http://schemas.microsoft.com/office/drawing/2014/main" id="{79726570-6B1E-6E56-BA3E-287729FA28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1598" y="457200"/>
            <a:ext cx="2743200" cy="59436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20000"/>
              </a:lnSpc>
              <a:defRPr sz="2000" b="0" i="0" spc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Quote Author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19110DB-B309-8C4D-B2B7-2B6318BF3864}" type="datetime1">
              <a:rPr lang="en-US" smtClean="0"/>
              <a:t>7/16/2026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="" xmlns:a16="http://schemas.microsoft.com/office/drawing/2014/main" id="{F2B13095-060E-7C64-69EA-E7821D5019E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57200" y="457200"/>
            <a:ext cx="7848600" cy="5943600"/>
          </a:xfrm>
        </p:spPr>
        <p:txBody>
          <a:bodyPr anchor="t"/>
          <a:lstStyle>
            <a:lvl1pPr>
              <a:lnSpc>
                <a:spcPct val="90000"/>
              </a:lnSpc>
              <a:defRPr sz="600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355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BD18808-DE46-2A18-8307-D05A834D30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="" xmlns:a16="http://schemas.microsoft.com/office/drawing/2014/main" id="{79726570-6B1E-6E56-BA3E-287729FA28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937084"/>
            <a:ext cx="9144000" cy="4663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20000"/>
              </a:lnSpc>
              <a:defRPr sz="2000" b="0" i="0" spc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Quote Author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CCD263F-17D1-DD49-AE75-3B385E0CFFA9}" type="datetime1">
              <a:rPr lang="en-US" smtClean="0"/>
              <a:t>7/16/2026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="" xmlns:a16="http://schemas.microsoft.com/office/drawing/2014/main" id="{58A7DA2E-06EC-D8CE-ACE3-28D98B5AC26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57200" y="454572"/>
            <a:ext cx="11277600" cy="5417308"/>
          </a:xfrm>
        </p:spPr>
        <p:txBody>
          <a:bodyPr anchor="b"/>
          <a:lstStyle>
            <a:lvl1pPr>
              <a:lnSpc>
                <a:spcPct val="90000"/>
              </a:lnSpc>
              <a:defRPr sz="600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227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BD18808-DE46-2A18-8307-D05A834D308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="" xmlns:a16="http://schemas.microsoft.com/office/drawing/2014/main" id="{79726570-6B1E-6E56-BA3E-287729FA28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63000" y="457200"/>
            <a:ext cx="2971800" cy="594622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000" b="0" i="0" spc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664374B-BFF6-3C4D-A435-E85D19EC7285}" type="datetime1">
              <a:rPr lang="en-US" smtClean="0"/>
              <a:t>7/16/2026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3BD97FB3-18C6-51BD-4179-B642A2A709C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57200" y="457200"/>
            <a:ext cx="7848600" cy="5943600"/>
          </a:xfrm>
        </p:spPr>
        <p:txBody>
          <a:bodyPr anchor="ctr"/>
          <a:lstStyle>
            <a:lvl1pPr>
              <a:lnSpc>
                <a:spcPct val="90000"/>
              </a:lnSpc>
              <a:defRPr sz="600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2373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="" xmlns:a16="http://schemas.microsoft.com/office/drawing/2014/main" id="{75431640-8AD9-CB9D-CC0B-964AF3B74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57201"/>
            <a:ext cx="11277598" cy="914400"/>
          </a:xfrm>
          <a:prstGeom prst="rect">
            <a:avLst/>
          </a:prstGeo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4FF47-482A-5A42-BC2B-D17760A60D7C}" type="datetime1">
              <a:rPr lang="en-US" smtClean="0"/>
              <a:t>7/16/2026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627D5A5-84C3-7EDE-A8EB-2DE057DE46A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7200" y="1825624"/>
            <a:ext cx="5230495" cy="457517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b="0"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  <a:lvl3pPr>
              <a:lnSpc>
                <a:spcPct val="100000"/>
              </a:lnSpc>
              <a:spcBef>
                <a:spcPts val="0"/>
              </a:spcBef>
              <a:defRPr/>
            </a:lvl3pPr>
            <a:lvl4pPr>
              <a:lnSpc>
                <a:spcPct val="100000"/>
              </a:lnSpc>
              <a:spcBef>
                <a:spcPts val="0"/>
              </a:spcBef>
              <a:defRPr/>
            </a:lvl4pPr>
            <a:lvl5pPr>
              <a:lnSpc>
                <a:spcPct val="10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="" xmlns:a16="http://schemas.microsoft.com/office/drawing/2014/main" id="{D54150AE-A7C6-D328-35D7-F5B840930E3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04307" y="1825625"/>
            <a:ext cx="5230493" cy="457517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b="0"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  <a:lvl3pPr>
              <a:lnSpc>
                <a:spcPct val="100000"/>
              </a:lnSpc>
              <a:spcBef>
                <a:spcPts val="0"/>
              </a:spcBef>
              <a:defRPr/>
            </a:lvl3pPr>
            <a:lvl4pPr>
              <a:lnSpc>
                <a:spcPct val="100000"/>
              </a:lnSpc>
              <a:spcBef>
                <a:spcPts val="0"/>
              </a:spcBef>
              <a:defRPr/>
            </a:lvl4pPr>
            <a:lvl5pPr>
              <a:lnSpc>
                <a:spcPct val="10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9870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6CDF3CAC-6CE7-7E83-9091-EB44FB9BB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914400"/>
          </a:xfrm>
          <a:prstGeom prst="rect">
            <a:avLst/>
          </a:prstGeo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0A138-5AFC-9A4D-A014-96125C4D80CC}" type="datetime1">
              <a:rPr lang="en-US" smtClean="0"/>
              <a:t>7/16/2026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3847"/>
            <a:ext cx="5227320" cy="354857"/>
          </a:xfrm>
        </p:spPr>
        <p:txBody>
          <a:bodyPr anchor="t">
            <a:normAutofit/>
          </a:bodyPr>
          <a:lstStyle>
            <a:lvl1pPr marL="0" indent="0">
              <a:lnSpc>
                <a:spcPct val="90000"/>
              </a:lnSpc>
              <a:buNone/>
              <a:defRPr sz="16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776AAF7-C632-FCD0-6A60-E0EA4A52F22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7200" y="2286000"/>
            <a:ext cx="5227638" cy="41148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b="0"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  <a:lvl3pPr>
              <a:lnSpc>
                <a:spcPct val="100000"/>
              </a:lnSpc>
              <a:spcBef>
                <a:spcPts val="0"/>
              </a:spcBef>
              <a:defRPr/>
            </a:lvl3pPr>
            <a:lvl4pPr>
              <a:lnSpc>
                <a:spcPct val="100000"/>
              </a:lnSpc>
              <a:spcBef>
                <a:spcPts val="0"/>
              </a:spcBef>
              <a:defRPr/>
            </a:lvl4pPr>
            <a:lvl5pPr>
              <a:lnSpc>
                <a:spcPct val="10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01381" y="1823847"/>
            <a:ext cx="5233417" cy="354858"/>
          </a:xfrm>
        </p:spPr>
        <p:txBody>
          <a:bodyPr anchor="t">
            <a:normAutofit/>
          </a:bodyPr>
          <a:lstStyle>
            <a:lvl1pPr marL="0" indent="0">
              <a:lnSpc>
                <a:spcPct val="90000"/>
              </a:lnSpc>
              <a:buNone/>
              <a:defRPr sz="16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="" xmlns:a16="http://schemas.microsoft.com/office/drawing/2014/main" id="{CD998360-6973-27D8-8B08-ACAE10572B3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01092" y="2286000"/>
            <a:ext cx="5233708" cy="41148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b="0"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  <a:lvl3pPr>
              <a:lnSpc>
                <a:spcPct val="100000"/>
              </a:lnSpc>
              <a:spcBef>
                <a:spcPts val="0"/>
              </a:spcBef>
              <a:defRPr/>
            </a:lvl3pPr>
            <a:lvl4pPr>
              <a:lnSpc>
                <a:spcPct val="100000"/>
              </a:lnSpc>
              <a:spcBef>
                <a:spcPts val="0"/>
              </a:spcBef>
              <a:defRPr/>
            </a:lvl4pPr>
            <a:lvl5pPr>
              <a:lnSpc>
                <a:spcPct val="10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1906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1"/>
            <a:ext cx="11277600" cy="914400"/>
          </a:xfrm>
          <a:prstGeom prst="rect">
            <a:avLst/>
          </a:prstGeo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1EA9-87CF-8343-9776-D1D52A179B2E}" type="datetime1">
              <a:rPr lang="en-US" smtClean="0"/>
              <a:t>7/16/2026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8221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9506F-D76B-DF43-A96B-B8A73BD734D5}" type="datetime1">
              <a:rPr lang="en-US" smtClean="0"/>
              <a:t>7/16/2026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379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FA396DB-37C9-E6F8-96EC-A98E709036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5649" y="3174"/>
            <a:ext cx="12186352" cy="6854823"/>
          </a:xfrm>
          <a:custGeom>
            <a:avLst/>
            <a:gdLst>
              <a:gd name="csX0" fmla="*/ 0 w 12186353"/>
              <a:gd name="csY0" fmla="*/ 6854824 h 6854824"/>
              <a:gd name="csX1" fmla="*/ 12186353 w 12186353"/>
              <a:gd name="csY1" fmla="*/ 6854824 h 6854824"/>
              <a:gd name="csX2" fmla="*/ 12186353 w 12186353"/>
              <a:gd name="csY2" fmla="*/ 0 h 6854824"/>
              <a:gd name="csX3" fmla="*/ 0 w 12186353"/>
              <a:gd name="csY3" fmla="*/ 0 h 6854824"/>
              <a:gd name="csX4" fmla="*/ 0 w 12186353"/>
              <a:gd name="csY4" fmla="*/ 457198 h 6854824"/>
              <a:gd name="csX5" fmla="*/ 7418624 w 12186353"/>
              <a:gd name="csY5" fmla="*/ 457198 h 6854824"/>
              <a:gd name="csX6" fmla="*/ 7418624 w 12186353"/>
              <a:gd name="csY6" fmla="*/ 6400798 h 6854824"/>
              <a:gd name="csX7" fmla="*/ 0 w 12186353"/>
              <a:gd name="csY7" fmla="*/ 6400798 h 685482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12186353" h="6854824">
                <a:moveTo>
                  <a:pt x="0" y="6854824"/>
                </a:moveTo>
                <a:lnTo>
                  <a:pt x="12186353" y="6854824"/>
                </a:lnTo>
                <a:lnTo>
                  <a:pt x="12186353" y="0"/>
                </a:lnTo>
                <a:lnTo>
                  <a:pt x="0" y="0"/>
                </a:lnTo>
                <a:lnTo>
                  <a:pt x="0" y="457198"/>
                </a:lnTo>
                <a:lnTo>
                  <a:pt x="7418624" y="457198"/>
                </a:lnTo>
                <a:lnTo>
                  <a:pt x="7418624" y="6400798"/>
                </a:lnTo>
                <a:lnTo>
                  <a:pt x="0" y="6400798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18702" y="1856835"/>
            <a:ext cx="3816098" cy="30482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44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18702" y="5362310"/>
            <a:ext cx="3816098" cy="1026767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lang="en-US" sz="2000" dirty="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" y="76201"/>
            <a:ext cx="1295400" cy="380999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3DCB9363-2EBD-E747-A181-1D3A08C65245}" type="datetime1">
              <a:rPr lang="en-US" smtClean="0"/>
              <a:t>7/16/2026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76201"/>
            <a:ext cx="6019800" cy="380999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Picture Placeholder 13">
            <a:extLst>
              <a:ext uri="{FF2B5EF4-FFF2-40B4-BE49-F238E27FC236}">
                <a16:creationId xmlns="" xmlns:a16="http://schemas.microsoft.com/office/drawing/2014/main" id="{29ACD8CA-973C-C07A-B4B5-1C33BD62674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457200"/>
            <a:ext cx="7424272" cy="5943600"/>
          </a:xfrm>
          <a:custGeom>
            <a:avLst/>
            <a:gdLst>
              <a:gd name="connsiteX0" fmla="*/ 0 w 7195675"/>
              <a:gd name="connsiteY0" fmla="*/ 0 h 6858000"/>
              <a:gd name="connsiteX1" fmla="*/ 7195675 w 7195675"/>
              <a:gd name="connsiteY1" fmla="*/ 0 h 6858000"/>
              <a:gd name="connsiteX2" fmla="*/ 7195675 w 7195675"/>
              <a:gd name="connsiteY2" fmla="*/ 6858000 h 6858000"/>
              <a:gd name="connsiteX3" fmla="*/ 0 w 719567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5675" h="6858000">
                <a:moveTo>
                  <a:pt x="0" y="0"/>
                </a:moveTo>
                <a:lnTo>
                  <a:pt x="7195675" y="0"/>
                </a:lnTo>
                <a:lnTo>
                  <a:pt x="719567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3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66599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DB8EF09-85B4-2CB8-82A3-EECAE01D45AD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9" y="3174"/>
            <a:ext cx="12186352" cy="68548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1"/>
            <a:ext cx="3810000" cy="16764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77B30-84C4-E14A-AD9D-99C744B58D2B}" type="datetime1">
              <a:rPr lang="en-US" smtClean="0"/>
              <a:t>7/16/2026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458616"/>
            <a:ext cx="3810000" cy="3942184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0" y="457200"/>
            <a:ext cx="6934200" cy="5943600"/>
          </a:xfr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defRPr lang="en-US" b="0" dirty="0"/>
            </a:lvl1pPr>
            <a:lvl2pPr>
              <a:spcBef>
                <a:spcPts val="0"/>
              </a:spcBef>
              <a:defRPr lang="en-US" dirty="0"/>
            </a:lvl2pPr>
            <a:lvl3pPr>
              <a:spcBef>
                <a:spcPts val="0"/>
              </a:spcBef>
              <a:defRPr lang="en-US" dirty="0"/>
            </a:lvl3pPr>
            <a:lvl4pPr>
              <a:spcBef>
                <a:spcPts val="0"/>
              </a:spcBef>
              <a:defRPr lang="en-US" dirty="0"/>
            </a:lvl4pPr>
            <a:lvl5pPr>
              <a:spcBef>
                <a:spcPts val="0"/>
              </a:spcBef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7956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0935E8B-BB8A-9B48-4EC5-768D5E3A1DD2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49" y="3174"/>
            <a:ext cx="12186352" cy="6854823"/>
          </a:xfrm>
          <a:custGeom>
            <a:avLst/>
            <a:gdLst>
              <a:gd name="csX0" fmla="*/ 7467602 w 12186353"/>
              <a:gd name="csY0" fmla="*/ 454026 h 6854823"/>
              <a:gd name="csX1" fmla="*/ 7467602 w 12186353"/>
              <a:gd name="csY1" fmla="*/ 6397626 h 6854823"/>
              <a:gd name="csX2" fmla="*/ 457203 w 12186353"/>
              <a:gd name="csY2" fmla="*/ 6397626 h 6854823"/>
              <a:gd name="csX3" fmla="*/ 457203 w 12186353"/>
              <a:gd name="csY3" fmla="*/ 454026 h 6854823"/>
              <a:gd name="csX4" fmla="*/ 12186353 w 12186353"/>
              <a:gd name="csY4" fmla="*/ 0 h 6854823"/>
              <a:gd name="csX5" fmla="*/ 0 w 12186353"/>
              <a:gd name="csY5" fmla="*/ 0 h 6854823"/>
              <a:gd name="csX6" fmla="*/ 0 w 12186353"/>
              <a:gd name="csY6" fmla="*/ 6854823 h 6854823"/>
              <a:gd name="csX7" fmla="*/ 12186353 w 12186353"/>
              <a:gd name="csY7" fmla="*/ 6854823 h 685482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12186353" h="6854823">
                <a:moveTo>
                  <a:pt x="7467602" y="454026"/>
                </a:moveTo>
                <a:lnTo>
                  <a:pt x="7467602" y="6397626"/>
                </a:lnTo>
                <a:lnTo>
                  <a:pt x="457203" y="6397626"/>
                </a:lnTo>
                <a:lnTo>
                  <a:pt x="457203" y="454026"/>
                </a:lnTo>
                <a:close/>
                <a:moveTo>
                  <a:pt x="12186353" y="0"/>
                </a:moveTo>
                <a:lnTo>
                  <a:pt x="0" y="0"/>
                </a:lnTo>
                <a:lnTo>
                  <a:pt x="0" y="6854823"/>
                </a:lnTo>
                <a:lnTo>
                  <a:pt x="12186353" y="685482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3810000" cy="29718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2B00D-D41F-AF4D-9311-8F7464F57478}" type="datetime1">
              <a:rPr lang="en-US" smtClean="0"/>
              <a:t>7/16/2026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3810000"/>
            <a:ext cx="3810000" cy="25908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="" xmlns:a16="http://schemas.microsoft.com/office/drawing/2014/main" id="{0D567F4A-97DA-0A34-ED21-0C003CA8AF5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724400" y="457200"/>
            <a:ext cx="7010399" cy="5943600"/>
          </a:xfrm>
          <a:blipFill>
            <a:blip r:embed="rId3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9609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4087CE1-ACE0-D6A3-D3B7-DF95BF5595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9" y="3174"/>
            <a:ext cx="12186352" cy="68548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57200"/>
            <a:ext cx="8305801" cy="29718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1D72C-8184-5840-B481-389540A01A17}" type="datetime1">
              <a:rPr lang="en-US" smtClean="0"/>
              <a:t>7/16/2026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8" y="3733800"/>
            <a:ext cx="11277599" cy="266699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2286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2pPr>
            <a:lvl3pPr marL="4572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3pPr>
            <a:lvl4pPr marL="6858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4pPr>
            <a:lvl5pPr marL="9144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6616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3DF1DC1-62BC-8F1C-64E5-A5FBEAB8F4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9" y="3174"/>
            <a:ext cx="12186352" cy="68548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57200"/>
            <a:ext cx="5638799" cy="29718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2C1FE-0BA1-514C-8495-D43A7528783D}" type="datetime1">
              <a:rPr lang="en-US" smtClean="0"/>
              <a:t>7/16/2026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1" y="3810000"/>
            <a:ext cx="8382000" cy="2590800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228600" indent="0">
              <a:lnSpc>
                <a:spcPct val="100000"/>
              </a:lnSpc>
              <a:spcBef>
                <a:spcPts val="0"/>
              </a:spcBef>
              <a:buNone/>
              <a:defRPr sz="2000"/>
            </a:lvl2pPr>
            <a:lvl3pPr marL="457200" indent="0">
              <a:lnSpc>
                <a:spcPct val="100000"/>
              </a:lnSpc>
              <a:spcBef>
                <a:spcPts val="0"/>
              </a:spcBef>
              <a:buNone/>
              <a:defRPr sz="2000"/>
            </a:lvl3pPr>
            <a:lvl4pPr marL="685800" indent="0">
              <a:lnSpc>
                <a:spcPct val="100000"/>
              </a:lnSpc>
              <a:spcBef>
                <a:spcPts val="0"/>
              </a:spcBef>
              <a:buNone/>
              <a:defRPr sz="2000"/>
            </a:lvl4pPr>
            <a:lvl5pPr marL="914400" indent="0">
              <a:lnSpc>
                <a:spcPct val="100000"/>
              </a:lnSpc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8552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941CC-215D-489D-8BC5-198D6D21076B}" type="datetime1">
              <a:rPr lang="en-US" smtClean="0"/>
              <a:t>7/16/2026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5388-D705-416D-A928-405BA5C07D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5312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2F8E2-CDAC-4550-89A3-677D1C6E8ED8}" type="datetime1">
              <a:rPr lang="en-US" smtClean="0"/>
              <a:t>7/16/2026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5388-D705-416D-A928-405BA5C07D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1313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941CC-215D-489D-8BC5-198D6D21076B}" type="datetime1">
              <a:rPr lang="en-US" smtClean="0"/>
              <a:t>7/16/2026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5388-D705-416D-A928-405BA5C07D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7404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E3538-7244-4CAD-8E93-4C9CA06F2EBD}" type="datetime1">
              <a:rPr lang="en-US" smtClean="0"/>
              <a:t>7/16/2026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5388-D705-416D-A928-405BA5C07D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6950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21F8B-3DD5-4990-BE11-EF1672580175}" type="datetime1">
              <a:rPr lang="en-US" smtClean="0"/>
              <a:t>7/16/2026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5388-D705-416D-A928-405BA5C07D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1946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6126B-6F1E-4300-B2EE-4657780F83D7}" type="datetime1">
              <a:rPr lang="en-US" smtClean="0"/>
              <a:t>7/16/2026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5388-D705-416D-A928-405BA5C07D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450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31CBD8CA-F53F-CFB6-D102-6C4CA833B8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9" y="3174"/>
            <a:ext cx="12186353" cy="68548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457200"/>
            <a:ext cx="8229600" cy="54146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96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5943599"/>
            <a:ext cx="10896600" cy="461681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" y="87593"/>
            <a:ext cx="914400" cy="365125"/>
          </a:xfrm>
        </p:spPr>
        <p:txBody>
          <a:bodyPr/>
          <a:lstStyle/>
          <a:p>
            <a:fld id="{A43625EB-9CE7-FE4A-962B-ADA6590F06B0}" type="datetime1">
              <a:rPr lang="en-US" smtClean="0"/>
              <a:t>7/16/2026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10395" y="87593"/>
            <a:ext cx="2805405" cy="365125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400800"/>
            <a:ext cx="762000" cy="381000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580360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7D2A3-FE4F-44C6-A084-3A40E70233F9}" type="datetime1">
              <a:rPr lang="en-US" smtClean="0"/>
              <a:t>7/16/2026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5388-D705-416D-A928-405BA5C07D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2754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98199-B2A4-4DF4-BC70-E7DA80EB0761}" type="datetime1">
              <a:rPr lang="en-US" smtClean="0"/>
              <a:t>7/16/2026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5388-D705-416D-A928-405BA5C07D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6776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21F04-E2CF-4045-95AE-319F5D9CFBD8}" type="datetime1">
              <a:rPr lang="en-US" smtClean="0"/>
              <a:t>7/16/2026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5388-D705-416D-A928-405BA5C07D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3003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5880D-5DD3-4E7B-B72E-8FFD2640605C}" type="datetime1">
              <a:rPr lang="en-US" smtClean="0"/>
              <a:t>7/16/2026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5388-D705-416D-A928-405BA5C07D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5005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0C1BB-77F6-4DBC-B61C-A0DE75DBA9D3}" type="datetime1">
              <a:rPr lang="en-US" smtClean="0"/>
              <a:t>7/16/2026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5388-D705-416D-A928-405BA5C07D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4930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0B15-1B15-4E70-962B-AD4399A18776}" type="datetime1">
              <a:rPr lang="en-US" smtClean="0"/>
              <a:t>7/16/2026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5388-D705-416D-A928-405BA5C07D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6411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6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subTitle" idx="1"/>
          </p:nvPr>
        </p:nvSpPr>
        <p:spPr>
          <a:xfrm>
            <a:off x="2128092" y="2220767"/>
            <a:ext cx="2609200" cy="117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None/>
              <a:defRPr sz="28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ubTitle" idx="2"/>
          </p:nvPr>
        </p:nvSpPr>
        <p:spPr>
          <a:xfrm>
            <a:off x="7454692" y="2220767"/>
            <a:ext cx="2609200" cy="117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None/>
              <a:defRPr sz="28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113" name="Google Shape;113;p22"/>
          <p:cNvSpPr txBox="1">
            <a:spLocks noGrp="1"/>
          </p:cNvSpPr>
          <p:nvPr>
            <p:ph type="subTitle" idx="3"/>
          </p:nvPr>
        </p:nvSpPr>
        <p:spPr>
          <a:xfrm>
            <a:off x="2173767" y="3501867"/>
            <a:ext cx="2606400" cy="22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2"/>
          <p:cNvSpPr txBox="1">
            <a:spLocks noGrp="1"/>
          </p:cNvSpPr>
          <p:nvPr>
            <p:ph type="subTitle" idx="4"/>
          </p:nvPr>
        </p:nvSpPr>
        <p:spPr>
          <a:xfrm>
            <a:off x="7454708" y="3501867"/>
            <a:ext cx="2609200" cy="22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4797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D933488-440B-D134-7B68-A14A7114C1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9" y="3174"/>
            <a:ext cx="12186353" cy="68548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7588" y="457200"/>
            <a:ext cx="8723871" cy="4419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67100" y="5483226"/>
            <a:ext cx="5257800" cy="917574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0F305-9E38-2F43-A154-0A13A54C557F}" type="datetime1">
              <a:rPr lang="en-US" smtClean="0"/>
              <a:t>7/16/2026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9677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D933488-440B-D134-7B68-A14A7114C1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9" y="3174"/>
            <a:ext cx="12186352" cy="685482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="" xmlns:a16="http://schemas.microsoft.com/office/drawing/2014/main" id="{DDDC27D1-1506-B7FD-BBD8-570878A44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7380952" cy="627709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5354" y="457200"/>
            <a:ext cx="3439445" cy="2971800"/>
          </a:xfrm>
        </p:spPr>
        <p:txBody>
          <a:bodyPr anchor="t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58CAE-C0F2-B346-BD4B-417B70F2F6EB}" type="datetime1">
              <a:rPr lang="en-US" smtClean="0"/>
              <a:t>7/16/2026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03248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B2BFDAB-1042-6B32-CEEF-4E400B77CF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3174"/>
            <a:ext cx="12192002" cy="6854824"/>
          </a:xfrm>
          <a:custGeom>
            <a:avLst/>
            <a:gdLst>
              <a:gd name="csX0" fmla="*/ 0 w 5650525"/>
              <a:gd name="csY0" fmla="*/ 0 h 6854824"/>
              <a:gd name="csX1" fmla="*/ 5650525 w 5650525"/>
              <a:gd name="csY1" fmla="*/ 0 h 6854824"/>
              <a:gd name="csX2" fmla="*/ 5650525 w 5650525"/>
              <a:gd name="csY2" fmla="*/ 6854824 h 6854824"/>
              <a:gd name="csX3" fmla="*/ 0 w 5650525"/>
              <a:gd name="csY3" fmla="*/ 6854824 h 685482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5650525" h="6854824">
                <a:moveTo>
                  <a:pt x="0" y="0"/>
                </a:moveTo>
                <a:lnTo>
                  <a:pt x="5650525" y="0"/>
                </a:lnTo>
                <a:lnTo>
                  <a:pt x="5650525" y="6854824"/>
                </a:lnTo>
                <a:lnTo>
                  <a:pt x="0" y="685482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199" y="457200"/>
            <a:ext cx="7845553" cy="6172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6000" dirty="0"/>
            </a:lvl1pPr>
          </a:lstStyle>
          <a:p>
            <a:pPr lvl="0"/>
            <a:r>
              <a:rPr lang="en-US"/>
              <a:t>Section Header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1" y="76201"/>
            <a:ext cx="914400" cy="381000"/>
          </a:xfrm>
        </p:spPr>
        <p:txBody>
          <a:bodyPr/>
          <a:lstStyle/>
          <a:p>
            <a:fld id="{51EF5BDB-72C5-6C45-B365-DB2A3AA7E4EB}" type="datetime1">
              <a:rPr lang="en-US" smtClean="0"/>
              <a:t>7/16/2026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76201"/>
            <a:ext cx="6019800" cy="365125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400800"/>
            <a:ext cx="762000" cy="381000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82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1"/>
            <a:ext cx="11277600" cy="91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752601"/>
            <a:ext cx="11277599" cy="4648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" y="76201"/>
            <a:ext cx="1447800" cy="3810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rtl="0">
              <a:defRPr sz="900" b="0" i="0" cap="all" spc="5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ABF82D58-E94F-DA46-9A9B-DBAB917AB2DD}" type="datetime1">
              <a:rPr lang="en-US" smtClean="0"/>
              <a:pPr/>
              <a:t>7/16/2026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76201"/>
            <a:ext cx="6019800" cy="3810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rtl="0">
              <a:defRPr sz="900" b="0" i="0" cap="all" spc="5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20400" y="6400800"/>
            <a:ext cx="1295400" cy="381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900" b="0" i="0" cap="all" spc="5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6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  <p:sldLayoutId id="2147483991" r:id="rId12"/>
    <p:sldLayoutId id="2147483992" r:id="rId13"/>
    <p:sldLayoutId id="2147483993" r:id="rId14"/>
    <p:sldLayoutId id="2147483994" r:id="rId15"/>
    <p:sldLayoutId id="2147483995" r:id="rId16"/>
    <p:sldLayoutId id="2147483996" r:id="rId17"/>
    <p:sldLayoutId id="2147483997" r:id="rId18"/>
    <p:sldLayoutId id="2147483998" r:id="rId19"/>
    <p:sldLayoutId id="2147483999" r:id="rId20"/>
    <p:sldLayoutId id="2147484000" r:id="rId21"/>
    <p:sldLayoutId id="2147484001" r:id="rId22"/>
    <p:sldLayoutId id="2147484002" r:id="rId23"/>
    <p:sldLayoutId id="2147484003" r:id="rId24"/>
    <p:sldLayoutId id="2147484004" r:id="rId25"/>
    <p:sldLayoutId id="2147484005" r:id="rId26"/>
    <p:sldLayoutId id="2147484006" r:id="rId27"/>
    <p:sldLayoutId id="2147484007" r:id="rId28"/>
    <p:sldLayoutId id="2147484008" r:id="rId29"/>
    <p:sldLayoutId id="2147484009" r:id="rId30"/>
    <p:sldLayoutId id="2147484010" r:id="rId31"/>
    <p:sldLayoutId id="2147484011" r:id="rId32"/>
    <p:sldLayoutId id="2147484012" r:id="rId33"/>
    <p:sldLayoutId id="2147484013" r:id="rId34"/>
    <p:sldLayoutId id="2147484014" r:id="rId35"/>
    <p:sldLayoutId id="2147484015" r:id="rId36"/>
    <p:sldLayoutId id="2147484016" r:id="rId37"/>
    <p:sldLayoutId id="2147484017" r:id="rId38"/>
    <p:sldLayoutId id="2147484018" r:id="rId39"/>
    <p:sldLayoutId id="2147484019" r:id="rId40"/>
    <p:sldLayoutId id="2147484020" r:id="rId41"/>
    <p:sldLayoutId id="2147484021" r:id="rId42"/>
    <p:sldLayoutId id="2147484022" r:id="rId43"/>
    <p:sldLayoutId id="2147484023" r:id="rId44"/>
    <p:sldLayoutId id="2147484024" r:id="rId45"/>
    <p:sldLayoutId id="2147484025" r:id="rId46"/>
    <p:sldLayoutId id="2147484026" r:id="rId47"/>
    <p:sldLayoutId id="2147484027" r:id="rId48"/>
    <p:sldLayoutId id="2147484028" r:id="rId49"/>
    <p:sldLayoutId id="2147484029" r:id="rId50"/>
    <p:sldLayoutId id="2147484030" r:id="rId51"/>
    <p:sldLayoutId id="2147484031" r:id="rId52"/>
    <p:sldLayoutId id="2147484032" r:id="rId53"/>
    <p:sldLayoutId id="2147484033" r:id="rId54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b="0" kern="1200" spc="0" baseline="0">
          <a:solidFill>
            <a:schemeClr val="tx1"/>
          </a:solidFill>
          <a:latin typeface="+mj-lt"/>
          <a:ea typeface="+mj-ea"/>
          <a:cs typeface="Biome" panose="020B0503030204020804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23" orient="horz" pos="2160" userDrawn="1">
          <p15:clr>
            <a:srgbClr val="F26B43"/>
          </p15:clr>
        </p15:guide>
        <p15:guide id="24" pos="3840" userDrawn="1">
          <p15:clr>
            <a:srgbClr val="F26B43"/>
          </p15:clr>
        </p15:guide>
        <p15:guide id="31" orient="horz" pos="48" userDrawn="1">
          <p15:clr>
            <a:srgbClr val="F26B43"/>
          </p15:clr>
        </p15:guide>
        <p15:guide id="32" orient="horz" pos="4272" userDrawn="1">
          <p15:clr>
            <a:srgbClr val="F26B43"/>
          </p15:clr>
        </p15:guide>
        <p15:guide id="33" pos="48" userDrawn="1">
          <p15:clr>
            <a:srgbClr val="F26B43"/>
          </p15:clr>
        </p15:guide>
        <p15:guide id="34" pos="7632" userDrawn="1">
          <p15:clr>
            <a:srgbClr val="F26B43"/>
          </p15:clr>
        </p15:guide>
        <p15:guide id="35" orient="horz" pos="288" userDrawn="1">
          <p15:clr>
            <a:srgbClr val="F26B43"/>
          </p15:clr>
        </p15:guide>
        <p15:guide id="36" orient="horz" pos="4032" userDrawn="1">
          <p15:clr>
            <a:srgbClr val="F26B43"/>
          </p15:clr>
        </p15:guide>
        <p15:guide id="37" pos="7392" userDrawn="1">
          <p15:clr>
            <a:srgbClr val="F26B43"/>
          </p15:clr>
        </p15:guide>
        <p15:guide id="38" pos="28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686FE-7500-4B6B-AE2D-D5572F17DC86}" type="datetime1">
              <a:rPr lang="en-US" smtClean="0"/>
              <a:t>7/16/2026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075388-D705-416D-A928-405BA5C07D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032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  <p:sldLayoutId id="2147484046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72872FD-7E92-C3C8-5956-A6C415482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F01FB9CD-CBF7-C634-8B2F-5E2490FDF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174" y="1093174"/>
            <a:ext cx="10254343" cy="4727574"/>
          </a:xfrm>
        </p:spPr>
        <p:txBody>
          <a:bodyPr>
            <a:normAutofit/>
          </a:bodyPr>
          <a:lstStyle/>
          <a:p>
            <a:r>
              <a:rPr lang="sr-Latn-RS" sz="6000" dirty="0" smtClean="0"/>
              <a:t>Javno zdravlje i </a:t>
            </a:r>
            <a:r>
              <a:rPr lang="sr-Latn-RS" sz="6000" dirty="0" err="1" smtClean="0"/>
              <a:t>Interprofesionalno</a:t>
            </a:r>
            <a:r>
              <a:rPr lang="sr-Latn-RS" sz="6000" dirty="0" smtClean="0"/>
              <a:t> obrazovanje </a:t>
            </a:r>
            <a:endParaRPr lang="en-US" sz="6000" dirty="0"/>
          </a:p>
        </p:txBody>
      </p:sp>
      <p:sp>
        <p:nvSpPr>
          <p:cNvPr id="4" name="Subtitle 3">
            <a:extLst>
              <a:ext uri="{FF2B5EF4-FFF2-40B4-BE49-F238E27FC236}">
                <a16:creationId xmlns="" xmlns:a16="http://schemas.microsoft.com/office/drawing/2014/main" id="{D8319D33-1EDC-2FD6-1393-613ECEB012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457200"/>
            <a:ext cx="6130212" cy="1139825"/>
          </a:xfrm>
        </p:spPr>
        <p:txBody>
          <a:bodyPr anchor="t">
            <a:normAutofit/>
          </a:bodyPr>
          <a:lstStyle/>
          <a:p>
            <a:r>
              <a:rPr lang="sr-Latn-R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Javno zdravlje u farmaceutskoj praksi </a:t>
            </a:r>
          </a:p>
          <a:p>
            <a:r>
              <a:rPr lang="sr-Latn-R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Farmaceutski fakultet – Univerzitet u Beogradu 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 descr="A logo with a circle and a circle with a circle in the middle&#10;&#10;Description automatically generated with medium confidenc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8" y="1441137"/>
            <a:ext cx="1791924" cy="1824577"/>
          </a:xfrm>
          <a:prstGeom prst="rect">
            <a:avLst/>
          </a:prstGeom>
        </p:spPr>
      </p:pic>
      <p:pic>
        <p:nvPicPr>
          <p:cNvPr id="6" name="Picture 5" descr="C:\Users\korisnik\OneDrive - Farmaceutski fakultet\Attachments\Desktop\DEsktop\IPE\co-funded_EN\horizontal\CMYK\JPEG\EN Co-funded by the EU_PANTONE.jpg"/>
          <p:cNvPicPr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5024" y="6307493"/>
            <a:ext cx="2249805" cy="4718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9614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9762"/>
          </a:xfrm>
        </p:spPr>
        <p:txBody>
          <a:bodyPr>
            <a:normAutofit/>
          </a:bodyPr>
          <a:lstStyle/>
          <a:p>
            <a:r>
              <a:rPr lang="sr-Latn-RS" b="1" dirty="0" smtClean="0"/>
              <a:t>Kako izgleda kod nas - radionice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44" y="1142999"/>
            <a:ext cx="4312708" cy="323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103" y="1259284"/>
            <a:ext cx="4002617" cy="300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595" y="3985419"/>
            <a:ext cx="3474508" cy="260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8784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Čuvar mesta za sadržaj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119" y="1651482"/>
            <a:ext cx="10219765" cy="4648200"/>
          </a:xfrm>
        </p:spPr>
      </p:pic>
      <p:sp>
        <p:nvSpPr>
          <p:cNvPr id="3" name="Rounded Rectangle 2"/>
          <p:cNvSpPr/>
          <p:nvPr/>
        </p:nvSpPr>
        <p:spPr>
          <a:xfrm>
            <a:off x="1022888" y="263471"/>
            <a:ext cx="10476854" cy="12243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 smtClean="0"/>
              <a:t>Stomatolozi – kako se peru zubi</a:t>
            </a:r>
          </a:p>
          <a:p>
            <a:pPr algn="ctr"/>
            <a:r>
              <a:rPr lang="sr-Latn-RS" dirty="0" smtClean="0"/>
              <a:t>Farmaceuti – koja je hrana loša po zube</a:t>
            </a:r>
          </a:p>
          <a:p>
            <a:pPr algn="ctr"/>
            <a:r>
              <a:rPr lang="sr-Latn-RS" dirty="0" smtClean="0"/>
              <a:t>Vaspitači – pojašnjenja i povezivanje priče sa dečijom rutinom u vrtićima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436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Čuvar mesta za sadržaj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23" y="1596326"/>
            <a:ext cx="10040470" cy="4648200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11277600" cy="13716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dirty="0" smtClean="0"/>
              <a:t>Molekularni biolozi – šta su retke bolesti i kako nastaju</a:t>
            </a:r>
          </a:p>
          <a:p>
            <a:pPr algn="ctr"/>
            <a:r>
              <a:rPr lang="sr-Latn-RS" sz="2000" dirty="0" smtClean="0"/>
              <a:t>Filozofi  – koji su etički i zakonski pristupi obolelima od retkih bolesti</a:t>
            </a:r>
          </a:p>
          <a:p>
            <a:pPr algn="ctr"/>
            <a:r>
              <a:rPr lang="sr-Latn-RS" sz="2000" dirty="0" smtClean="0"/>
              <a:t>Farmaceuti – lekovi za retke bolesti (lekovi „siročići“)</a:t>
            </a:r>
            <a:br>
              <a:rPr lang="sr-Latn-RS" sz="2000" dirty="0" smtClean="0"/>
            </a:br>
            <a:r>
              <a:rPr lang="sr-Latn-RS" sz="2000" dirty="0" smtClean="0"/>
              <a:t>Udruženja pacijenata – kako izgleda život sa retkim bolestima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89061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Čuvar mesta za sadržaj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53" y="457201"/>
            <a:ext cx="10999693" cy="5777754"/>
          </a:xfrm>
        </p:spPr>
      </p:pic>
      <p:sp>
        <p:nvSpPr>
          <p:cNvPr id="3" name="Rounded Rectangle 2"/>
          <p:cNvSpPr/>
          <p:nvPr/>
        </p:nvSpPr>
        <p:spPr>
          <a:xfrm>
            <a:off x="8353586" y="4277532"/>
            <a:ext cx="3487119" cy="21852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 smtClean="0"/>
              <a:t>Medicinske sestre (patronažne sestre) – merenje parametara</a:t>
            </a:r>
          </a:p>
          <a:p>
            <a:pPr algn="ctr"/>
            <a:r>
              <a:rPr lang="sr-Latn-RS" dirty="0" smtClean="0"/>
              <a:t>Farmaceuti – davanje saveta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031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Čuvar mesta za sadržaj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431" y="271223"/>
            <a:ext cx="8859135" cy="4858716"/>
          </a:xfrm>
        </p:spPr>
      </p:pic>
      <p:sp>
        <p:nvSpPr>
          <p:cNvPr id="3" name="Rounded Rectangle 2"/>
          <p:cNvSpPr/>
          <p:nvPr/>
        </p:nvSpPr>
        <p:spPr>
          <a:xfrm>
            <a:off x="371959" y="5284922"/>
            <a:ext cx="11313763" cy="14413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 smtClean="0"/>
              <a:t>Lekar – kontrola zdravstvenog stanja</a:t>
            </a:r>
          </a:p>
          <a:p>
            <a:pPr algn="ctr"/>
            <a:r>
              <a:rPr lang="sr-Latn-RS" dirty="0" smtClean="0"/>
              <a:t>Laboratorijski tehničar – vađenje krvi</a:t>
            </a:r>
          </a:p>
          <a:p>
            <a:pPr algn="ctr"/>
            <a:r>
              <a:rPr lang="sr-Latn-RS" dirty="0" smtClean="0"/>
              <a:t>IT stručnjak – unos podataka u kompjuter</a:t>
            </a:r>
          </a:p>
          <a:p>
            <a:pPr algn="ctr"/>
            <a:r>
              <a:rPr lang="sr-Latn-RS" dirty="0" smtClean="0"/>
              <a:t>Studenti – promocija dobrovoljnog davanja krvi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619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Čuvar mesta za sadržaj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57" y="242882"/>
            <a:ext cx="10372165" cy="5374341"/>
          </a:xfrm>
        </p:spPr>
      </p:pic>
      <p:sp>
        <p:nvSpPr>
          <p:cNvPr id="3" name="Rounded Rectangle 2"/>
          <p:cNvSpPr/>
          <p:nvPr/>
        </p:nvSpPr>
        <p:spPr>
          <a:xfrm>
            <a:off x="294467" y="5869983"/>
            <a:ext cx="9903417" cy="8717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 smtClean="0"/>
              <a:t>Ministarstvo zdravlja, Farmaceutska komora Srbije, lokalna samouprava – izdaje dozvole, apoteke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842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Čuvar mesta za sadržaj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05" y="0"/>
            <a:ext cx="8563117" cy="6741763"/>
          </a:xfrm>
        </p:spPr>
      </p:pic>
      <p:sp>
        <p:nvSpPr>
          <p:cNvPr id="3" name="Rounded Rectangle 2"/>
          <p:cNvSpPr/>
          <p:nvPr/>
        </p:nvSpPr>
        <p:spPr>
          <a:xfrm>
            <a:off x="9144000" y="1968285"/>
            <a:ext cx="2758698" cy="43085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 smtClean="0"/>
              <a:t>Plavi krug – udruženje pacijenata</a:t>
            </a:r>
          </a:p>
          <a:p>
            <a:pPr algn="ctr"/>
            <a:r>
              <a:rPr lang="sr-Latn-RS" dirty="0" smtClean="0"/>
              <a:t>Gradski zavod za javno zdravlje Beograd</a:t>
            </a:r>
          </a:p>
          <a:p>
            <a:pPr algn="ctr"/>
            <a:r>
              <a:rPr lang="sr-Latn-RS" dirty="0" smtClean="0"/>
              <a:t>Studenti sa predmeta Javno zdravlje u farmaceutskoj praksi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611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62599" y="2232820"/>
            <a:ext cx="8230493" cy="2087563"/>
          </a:xfrm>
        </p:spPr>
        <p:txBody>
          <a:bodyPr anchor="ctr"/>
          <a:lstStyle/>
          <a:p>
            <a:pPr eaLnBrk="1" hangingPunct="1"/>
            <a:r>
              <a:rPr lang="sr-Latn-RS" altLang="sr-Latn-RS" sz="4800" b="1" dirty="0"/>
              <a:t>WhoLeIPE – aktuelni projekat</a:t>
            </a:r>
            <a:endParaRPr lang="es-ES" altLang="sr-Latn-RS" sz="4800" b="1" dirty="0"/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3503613" y="188914"/>
            <a:ext cx="5472112" cy="90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sr-Latn-RS" altLang="sr-Latn-RS" sz="2400" b="1" dirty="0">
                <a:solidFill>
                  <a:prstClr val="black"/>
                </a:solidFill>
              </a:rPr>
              <a:t>UNIVERZITET U BEOGRADU </a:t>
            </a:r>
          </a:p>
        </p:txBody>
      </p:sp>
      <p:sp>
        <p:nvSpPr>
          <p:cNvPr id="47109" name="AutoShape 11" descr="Image result for medicinski fakultet u beogradu logo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sr-Latn-CS" altLang="sr-Latn-RS" sz="1800">
              <a:solidFill>
                <a:prstClr val="black"/>
              </a:solidFill>
            </a:endParaRPr>
          </a:p>
        </p:txBody>
      </p:sp>
      <p:pic>
        <p:nvPicPr>
          <p:cNvPr id="47110" name="Picture 16" descr="BU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28" y="188912"/>
            <a:ext cx="1177448" cy="1799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Rectangle 1"/>
          <p:cNvSpPr>
            <a:spLocks noChangeArrowheads="1"/>
          </p:cNvSpPr>
          <p:nvPr/>
        </p:nvSpPr>
        <p:spPr bwMode="auto">
          <a:xfrm>
            <a:off x="3962400" y="1023939"/>
            <a:ext cx="4572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1800" dirty="0">
                <a:solidFill>
                  <a:prstClr val="black"/>
                </a:solidFill>
              </a:rPr>
              <a:t>Learning and Working Together </a:t>
            </a:r>
            <a:br>
              <a:rPr lang="en-US" altLang="en-US" sz="1800" dirty="0">
                <a:solidFill>
                  <a:prstClr val="black"/>
                </a:solidFill>
              </a:rPr>
            </a:br>
            <a:r>
              <a:rPr lang="en-US" altLang="en-US" sz="1800" dirty="0">
                <a:solidFill>
                  <a:prstClr val="black"/>
                </a:solidFill>
              </a:rPr>
              <a:t>for Improved Healthcare Outcomes – </a:t>
            </a:r>
            <a:br>
              <a:rPr lang="en-US" altLang="en-US" sz="1800" dirty="0">
                <a:solidFill>
                  <a:prstClr val="black"/>
                </a:solidFill>
              </a:rPr>
            </a:br>
            <a:r>
              <a:rPr lang="en-US" altLang="en-US" sz="1800" dirty="0">
                <a:solidFill>
                  <a:prstClr val="black"/>
                </a:solidFill>
              </a:rPr>
              <a:t>Strengthening </a:t>
            </a:r>
            <a:r>
              <a:rPr lang="en-US" altLang="en-US" sz="1800" dirty="0" err="1">
                <a:solidFill>
                  <a:prstClr val="black"/>
                </a:solidFill>
              </a:rPr>
              <a:t>Interprofessional</a:t>
            </a:r>
            <a:r>
              <a:rPr lang="en-US" altLang="en-US" sz="1800" dirty="0">
                <a:solidFill>
                  <a:prstClr val="black"/>
                </a:solidFill>
              </a:rPr>
              <a:t> Education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828800" y="4005065"/>
            <a:ext cx="8763000" cy="2624260"/>
            <a:chOff x="4500423" y="4065942"/>
            <a:chExt cx="3504123" cy="1008000"/>
          </a:xfrm>
          <a:solidFill>
            <a:schemeClr val="bg1"/>
          </a:solidFill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7" y="4299942"/>
              <a:ext cx="2496439" cy="54000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0423" y="4065942"/>
              <a:ext cx="1043105" cy="10080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995081" y="2209801"/>
            <a:ext cx="10775577" cy="646331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u="sng" dirty="0">
                <a:solidFill>
                  <a:srgbClr val="FF0000"/>
                </a:solidFill>
                <a:latin typeface="Bookman Old Style" panose="02050604050505020204" pitchFamily="18" charset="0"/>
              </a:rPr>
              <a:t>UČENJE I ZAJEDNIČKI RAD U CILJU POBOLJŠANJA ZDRAVSTVENIH ISHODA – JAČANJE INTERPROFESIONALNOG OBRAZOVANJA</a:t>
            </a:r>
          </a:p>
        </p:txBody>
      </p:sp>
    </p:spTree>
    <p:extLst>
      <p:ext uri="{BB962C8B-B14F-4D97-AF65-F5344CB8AC3E}">
        <p14:creationId xmlns:p14="http://schemas.microsoft.com/office/powerpoint/2010/main" val="261840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 smtClean="0">
                <a:latin typeface="Bookman Old Style" panose="02050604050505020204" pitchFamily="18" charset="0"/>
              </a:rPr>
              <a:t>Konzorcijum</a:t>
            </a:r>
            <a:endParaRPr lang="en-GB" b="1" dirty="0"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686800" cy="4876800"/>
          </a:xfrm>
        </p:spPr>
        <p:txBody>
          <a:bodyPr>
            <a:normAutofit/>
          </a:bodyPr>
          <a:lstStyle/>
          <a:p>
            <a:r>
              <a:rPr lang="sr-Latn-RS" sz="2000" b="1" dirty="0">
                <a:latin typeface="Cambria" panose="02040503050406030204" pitchFamily="18" charset="0"/>
                <a:ea typeface="Cambria" panose="02040503050406030204" pitchFamily="18" charset="0"/>
              </a:rPr>
              <a:t>Univerzitet u Beogradu, koordinator</a:t>
            </a:r>
            <a:r>
              <a:rPr lang="sr-Latn-RS" sz="20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sr-Latn-RS" sz="2000" b="1" dirty="0">
                <a:latin typeface="Cambria" panose="02040503050406030204" pitchFamily="18" charset="0"/>
                <a:ea typeface="Cambria" panose="02040503050406030204" pitchFamily="18" charset="0"/>
              </a:rPr>
              <a:t>Farmaceutski</a:t>
            </a:r>
            <a:r>
              <a:rPr lang="sr-Latn-R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r-Latn-RS" sz="2000" b="1" dirty="0">
                <a:latin typeface="Cambria" panose="02040503050406030204" pitchFamily="18" charset="0"/>
                <a:ea typeface="Cambria" panose="02040503050406030204" pitchFamily="18" charset="0"/>
              </a:rPr>
              <a:t>fakultet</a:t>
            </a:r>
            <a:r>
              <a:rPr lang="sr-Latn-RS" sz="2000" dirty="0">
                <a:latin typeface="Cambria" panose="02040503050406030204" pitchFamily="18" charset="0"/>
                <a:ea typeface="Cambria" panose="02040503050406030204" pitchFamily="18" charset="0"/>
              </a:rPr>
              <a:t>, Medicinski fakultet, Stomatološki fakultet</a:t>
            </a:r>
          </a:p>
          <a:p>
            <a:r>
              <a:rPr lang="sr-Latn-R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Triniti</a:t>
            </a:r>
            <a:r>
              <a:rPr lang="sr-Latn-RS" sz="2000" dirty="0">
                <a:latin typeface="Cambria" panose="02040503050406030204" pitchFamily="18" charset="0"/>
                <a:ea typeface="Cambria" panose="02040503050406030204" pitchFamily="18" charset="0"/>
              </a:rPr>
              <a:t> koledž Dablin, Dablin, Republika Irska</a:t>
            </a:r>
          </a:p>
          <a:p>
            <a:r>
              <a:rPr lang="sr-Latn-RS" sz="2000" dirty="0">
                <a:latin typeface="Cambria" panose="02040503050406030204" pitchFamily="18" charset="0"/>
                <a:ea typeface="Cambria" panose="02040503050406030204" pitchFamily="18" charset="0"/>
              </a:rPr>
              <a:t>Medicinski univerzitet u Poznanu, Poznan, Poljska </a:t>
            </a:r>
          </a:p>
          <a:p>
            <a:pPr>
              <a:buFontTx/>
              <a:buChar char="-"/>
            </a:pPr>
            <a:r>
              <a:rPr lang="sr-Latn-RS" sz="2000" dirty="0">
                <a:latin typeface="Cambria" panose="02040503050406030204" pitchFamily="18" charset="0"/>
                <a:ea typeface="Cambria" panose="02040503050406030204" pitchFamily="18" charset="0"/>
              </a:rPr>
              <a:t>Trajanje projekta: 3 godine (01/12/2024 - 30/11/2027)</a:t>
            </a:r>
          </a:p>
          <a:p>
            <a:pPr>
              <a:buFontTx/>
              <a:buChar char="-"/>
            </a:pPr>
            <a:r>
              <a:rPr lang="sr-Latn-RS" sz="2000" dirty="0">
                <a:latin typeface="Cambria" panose="02040503050406030204" pitchFamily="18" charset="0"/>
                <a:ea typeface="Cambria" panose="02040503050406030204" pitchFamily="18" charset="0"/>
              </a:rPr>
              <a:t>Program: </a:t>
            </a:r>
            <a:r>
              <a:rPr lang="sr-Latn-R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Erasmus</a:t>
            </a:r>
            <a:r>
              <a:rPr lang="sr-Latn-RS" sz="2000" dirty="0">
                <a:latin typeface="Cambria" panose="02040503050406030204" pitchFamily="18" charset="0"/>
                <a:ea typeface="Cambria" panose="02040503050406030204" pitchFamily="18" charset="0"/>
              </a:rPr>
              <a:t>+ (Partnerstvo za saradnju u visokom obrazovanju)</a:t>
            </a:r>
          </a:p>
          <a:p>
            <a:endParaRPr lang="sr-Latn-R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GB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GB" sz="2000" dirty="0"/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987695"/>
            <a:ext cx="1565176" cy="1536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 descr="Trinity College Dublin : IE Abro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891684"/>
            <a:ext cx="1752600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5035699"/>
            <a:ext cx="156098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https://blogs.brighton.ac.uk/priyam/files/2021/02/Team-Work-PNG-File-300x17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884" y="-27383"/>
            <a:ext cx="2223604" cy="170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65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dirty="0"/>
              <a:t>Opšti cilj projekta</a:t>
            </a:r>
            <a:endParaRPr lang="en-GB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2" y="452670"/>
            <a:ext cx="1295097" cy="178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47528" y="2084852"/>
            <a:ext cx="882047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2200" b="1" dirty="0">
                <a:solidFill>
                  <a:srgbClr val="0070C0"/>
                </a:solidFill>
              </a:rPr>
              <a:t>U</a:t>
            </a:r>
            <a:r>
              <a:rPr lang="vi-VN" sz="2200" b="1" dirty="0">
                <a:solidFill>
                  <a:srgbClr val="0070C0"/>
                </a:solidFill>
              </a:rPr>
              <a:t>napređenje interprofesionalnog obrazovanja</a:t>
            </a:r>
            <a:r>
              <a:rPr lang="sr-Latn-RS" sz="2200" b="1" dirty="0">
                <a:solidFill>
                  <a:srgbClr val="0070C0"/>
                </a:solidFill>
              </a:rPr>
              <a:t>    </a:t>
            </a:r>
            <a:r>
              <a:rPr lang="vi-VN" sz="2200" b="1" dirty="0">
                <a:solidFill>
                  <a:srgbClr val="0070C0"/>
                </a:solidFill>
              </a:rPr>
              <a:t> </a:t>
            </a:r>
            <a:endParaRPr lang="sr-Latn-RS" sz="2200" b="1" dirty="0">
              <a:solidFill>
                <a:srgbClr val="0070C0"/>
              </a:solidFill>
            </a:endParaRPr>
          </a:p>
          <a:p>
            <a:r>
              <a:rPr lang="vi-VN" sz="2200" dirty="0"/>
              <a:t>i</a:t>
            </a:r>
            <a:r>
              <a:rPr lang="sr-Latn-RS" sz="2200" dirty="0"/>
              <a:t> </a:t>
            </a:r>
            <a:r>
              <a:rPr lang="vi-VN" sz="2200" dirty="0"/>
              <a:t> </a:t>
            </a:r>
            <a:endParaRPr lang="sr-Latn-RS" sz="2200" dirty="0"/>
          </a:p>
          <a:p>
            <a:r>
              <a:rPr lang="vi-VN" sz="2200" b="1" dirty="0">
                <a:solidFill>
                  <a:srgbClr val="0070C0"/>
                </a:solidFill>
              </a:rPr>
              <a:t>interprofesionalne kolaborativne prakse </a:t>
            </a:r>
            <a:endParaRPr lang="sr-Latn-RS" sz="2200" b="1" dirty="0">
              <a:solidFill>
                <a:srgbClr val="0070C0"/>
              </a:solidFill>
            </a:endParaRPr>
          </a:p>
          <a:p>
            <a:endParaRPr lang="sr-Latn-RS" sz="2200" b="1" dirty="0">
              <a:solidFill>
                <a:srgbClr val="0070C0"/>
              </a:solidFill>
            </a:endParaRPr>
          </a:p>
          <a:p>
            <a:r>
              <a:rPr lang="vi-VN" sz="2200" dirty="0"/>
              <a:t>kao osnov</a:t>
            </a:r>
            <a:r>
              <a:rPr lang="sr-Latn-RS" sz="2200" dirty="0"/>
              <a:t>a</a:t>
            </a:r>
            <a:r>
              <a:rPr lang="vi-VN" sz="2200" dirty="0"/>
              <a:t> za razvoj sveobuhvatnog, koordinisanog i otpornog zdravstvenog sistema zasnovanog na integrisanoj zdravstvenoj zaštiti usmerenog na poboljšanje zdravstvenih ishoda kod pacijenata. </a:t>
            </a:r>
            <a:endParaRPr lang="en-GB" sz="2200" dirty="0"/>
          </a:p>
        </p:txBody>
      </p:sp>
      <p:grpSp>
        <p:nvGrpSpPr>
          <p:cNvPr id="6" name="Group 5"/>
          <p:cNvGrpSpPr/>
          <p:nvPr/>
        </p:nvGrpSpPr>
        <p:grpSpPr>
          <a:xfrm>
            <a:off x="7248130" y="5445225"/>
            <a:ext cx="3288099" cy="1247989"/>
            <a:chOff x="4500423" y="4065942"/>
            <a:chExt cx="3504123" cy="10080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7" y="4299942"/>
              <a:ext cx="2496439" cy="5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0423" y="4065942"/>
              <a:ext cx="1043105" cy="10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65912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just">
              <a:lnSpc>
                <a:spcPct val="120000"/>
              </a:lnSpc>
              <a:spcBef>
                <a:spcPts val="1000"/>
              </a:spcBef>
            </a:pPr>
            <a:r>
              <a:rPr lang="sr-Latn-RS" sz="3200" b="1" i="1" dirty="0">
                <a:solidFill>
                  <a:srgbClr val="2A0053"/>
                </a:solidFill>
                <a:latin typeface="Times New Roman"/>
                <a:ea typeface="Times New Roman"/>
                <a:cs typeface="+mn-cs"/>
              </a:rPr>
              <a:t>Kako biste objasnili termin </a:t>
            </a:r>
            <a:r>
              <a:rPr lang="sr-Latn-RS" sz="3200" b="1" i="1" dirty="0" err="1">
                <a:solidFill>
                  <a:srgbClr val="2A0053"/>
                </a:solidFill>
                <a:latin typeface="Times New Roman"/>
                <a:ea typeface="Times New Roman"/>
                <a:cs typeface="+mn-cs"/>
              </a:rPr>
              <a:t>Interprofesionalno</a:t>
            </a:r>
            <a:r>
              <a:rPr lang="sr-Latn-RS" sz="3200" b="1" i="1" dirty="0">
                <a:solidFill>
                  <a:srgbClr val="2A0053"/>
                </a:solidFill>
                <a:latin typeface="Times New Roman"/>
                <a:ea typeface="Times New Roman"/>
                <a:cs typeface="+mn-cs"/>
              </a:rPr>
              <a:t> obrazovanje?</a:t>
            </a:r>
            <a:r>
              <a:rPr lang="sr-Latn-RS" sz="3200" dirty="0">
                <a:solidFill>
                  <a:srgbClr val="2A0053"/>
                </a:solidFill>
                <a:latin typeface="Aptos Light"/>
                <a:ea typeface="+mn-ea"/>
                <a:cs typeface="+mn-cs"/>
              </a:rPr>
              <a:t/>
            </a:r>
            <a:br>
              <a:rPr lang="sr-Latn-RS" sz="3200" dirty="0">
                <a:solidFill>
                  <a:srgbClr val="2A0053"/>
                </a:solidFill>
                <a:latin typeface="Aptos Light"/>
                <a:ea typeface="+mn-ea"/>
                <a:cs typeface="+mn-cs"/>
              </a:rPr>
            </a:br>
            <a:endParaRPr lang="sr-Latn-RS" sz="4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894" y="3876223"/>
            <a:ext cx="4697322" cy="2327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25" y="1641993"/>
            <a:ext cx="4768309" cy="3069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90739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Pridružite nam se: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1544" y="2286001"/>
            <a:ext cx="8229600" cy="4525963"/>
          </a:xfrm>
        </p:spPr>
        <p:txBody>
          <a:bodyPr>
            <a:normAutofit/>
          </a:bodyPr>
          <a:lstStyle/>
          <a:p>
            <a:endParaRPr lang="sr-Latn-RS" dirty="0" smtClean="0"/>
          </a:p>
          <a:p>
            <a:endParaRPr lang="sr-Latn-RS" dirty="0"/>
          </a:p>
          <a:p>
            <a:endParaRPr lang="sr-Latn-RS" dirty="0" smtClean="0"/>
          </a:p>
          <a:p>
            <a:endParaRPr lang="sr-Latn-RS" dirty="0"/>
          </a:p>
          <a:p>
            <a:endParaRPr lang="sr-Latn-RS" dirty="0" smtClean="0"/>
          </a:p>
          <a:p>
            <a:endParaRPr lang="sr-Latn-RS" dirty="0"/>
          </a:p>
          <a:p>
            <a:r>
              <a:rPr lang="sr-Latn-RS" dirty="0" smtClean="0"/>
              <a:t>Instagram               LinkedIn   www.wholeipe.com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1796820"/>
            <a:ext cx="2427734" cy="32369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8" y="1797851"/>
            <a:ext cx="2571750" cy="342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1796819"/>
            <a:ext cx="2571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370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0128"/>
            <a:ext cx="11635273" cy="914400"/>
          </a:xfrm>
        </p:spPr>
        <p:txBody>
          <a:bodyPr>
            <a:noAutofit/>
          </a:bodyPr>
          <a:lstStyle/>
          <a:p>
            <a:pPr algn="ctr"/>
            <a:r>
              <a:rPr lang="sr-Latn-RS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Šta predstavlja </a:t>
            </a:r>
            <a:r>
              <a:rPr lang="sr-Latn-RS" sz="40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Interprofesionalno</a:t>
            </a:r>
            <a:r>
              <a:rPr lang="sr-Latn-RS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obrazovanje?</a:t>
            </a:r>
            <a:endParaRPr lang="sr-Latn-RS" sz="4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800" b="1" dirty="0" smtClean="0">
                <a:latin typeface="Times New Roman"/>
                <a:ea typeface="Times New Roman"/>
              </a:rPr>
              <a:t>Proces u kom studenti dve ili više profesija uče:</a:t>
            </a:r>
          </a:p>
          <a:p>
            <a:pPr marL="285750" indent="-285750">
              <a:buFontTx/>
              <a:buChar char="-"/>
            </a:pPr>
            <a:r>
              <a:rPr lang="sr-Latn-RS" sz="2800" b="1" dirty="0" smtClean="0">
                <a:latin typeface="Times New Roman"/>
                <a:ea typeface="Times New Roman"/>
              </a:rPr>
              <a:t>Jedni </a:t>
            </a:r>
            <a:r>
              <a:rPr lang="sr-Latn-R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/>
                <a:ea typeface="Times New Roman"/>
              </a:rPr>
              <a:t>o</a:t>
            </a:r>
            <a:r>
              <a:rPr lang="sr-Latn-RS" sz="2800" b="1" dirty="0" smtClean="0">
                <a:latin typeface="Times New Roman"/>
                <a:ea typeface="Times New Roman"/>
              </a:rPr>
              <a:t> drugima </a:t>
            </a:r>
          </a:p>
          <a:p>
            <a:pPr marL="285750" indent="-285750">
              <a:buFontTx/>
              <a:buChar char="-"/>
            </a:pPr>
            <a:r>
              <a:rPr lang="sr-Latn-RS" sz="2800" b="1" dirty="0" smtClean="0">
                <a:latin typeface="Times New Roman"/>
                <a:ea typeface="Times New Roman"/>
              </a:rPr>
              <a:t>Jedni </a:t>
            </a:r>
            <a:r>
              <a:rPr lang="sr-Latn-R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/>
                <a:ea typeface="Times New Roman"/>
              </a:rPr>
              <a:t>od</a:t>
            </a:r>
            <a:r>
              <a:rPr lang="sr-Latn-RS" sz="2800" b="1" dirty="0" smtClean="0">
                <a:latin typeface="Times New Roman"/>
                <a:ea typeface="Times New Roman"/>
              </a:rPr>
              <a:t> </a:t>
            </a:r>
            <a:r>
              <a:rPr lang="sr-Latn-RS" sz="2800" b="1" dirty="0" err="1" smtClean="0">
                <a:latin typeface="Times New Roman"/>
                <a:ea typeface="Times New Roman"/>
              </a:rPr>
              <a:t>drgih</a:t>
            </a:r>
            <a:r>
              <a:rPr lang="sr-Latn-RS" sz="2800" b="1" dirty="0" smtClean="0">
                <a:latin typeface="Times New Roman"/>
                <a:ea typeface="Times New Roman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sr-Latn-RS" sz="2800" b="1" dirty="0" smtClean="0">
                <a:latin typeface="Times New Roman"/>
                <a:ea typeface="Times New Roman"/>
              </a:rPr>
              <a:t>Jedni </a:t>
            </a:r>
            <a:r>
              <a:rPr lang="sr-Latn-R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/>
                <a:ea typeface="Times New Roman"/>
              </a:rPr>
              <a:t>sa</a:t>
            </a:r>
            <a:r>
              <a:rPr lang="sr-Latn-RS" sz="2800" b="1" dirty="0" smtClean="0">
                <a:latin typeface="Times New Roman"/>
                <a:ea typeface="Times New Roman"/>
              </a:rPr>
              <a:t> drugima </a:t>
            </a:r>
          </a:p>
          <a:p>
            <a:r>
              <a:rPr lang="sr-Latn-RS" sz="2800" b="1" dirty="0">
                <a:latin typeface="Times New Roman"/>
                <a:ea typeface="Times New Roman"/>
              </a:rPr>
              <a:t>k</a:t>
            </a:r>
            <a:r>
              <a:rPr lang="sr-Latn-RS" sz="2800" b="1" dirty="0" smtClean="0">
                <a:latin typeface="Times New Roman"/>
                <a:ea typeface="Times New Roman"/>
              </a:rPr>
              <a:t>ako bi se omogućila efikasna saradnja i unapredili zdravstveni ishodi (SZO). </a:t>
            </a:r>
          </a:p>
          <a:p>
            <a:endParaRPr lang="sr-Latn-RS" sz="2000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9124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 smtClean="0"/>
              <a:t>Šta predstavlja Javno zdravlje? </a:t>
            </a:r>
            <a:endParaRPr lang="sr-Latn-R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4906"/>
            <a:ext cx="11277599" cy="493589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Promocija zdravlja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Prevencija bolesti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Zaštita stanovništva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Unapređenje kvaliteta života </a:t>
            </a:r>
          </a:p>
          <a:p>
            <a:endParaRPr lang="sr-Latn-RS" sz="2000" dirty="0"/>
          </a:p>
          <a:p>
            <a:pPr algn="ctr"/>
            <a:r>
              <a:rPr lang="sr-Latn-RS" sz="3600" dirty="0" smtClean="0"/>
              <a:t> </a:t>
            </a:r>
            <a:r>
              <a:rPr lang="sr-Latn-RS" sz="3600" b="1" dirty="0" smtClean="0"/>
              <a:t>Prevencija     Edukacija     </a:t>
            </a:r>
            <a:r>
              <a:rPr lang="sr-Latn-RS" sz="3600" b="1" dirty="0" err="1" smtClean="0"/>
              <a:t>Zdravija</a:t>
            </a:r>
            <a:r>
              <a:rPr lang="sr-Latn-RS" sz="3600" b="1" dirty="0" smtClean="0"/>
              <a:t> populacija </a:t>
            </a:r>
            <a:endParaRPr lang="sr-Latn-RS" sz="3600" b="1" dirty="0"/>
          </a:p>
        </p:txBody>
      </p:sp>
      <p:sp>
        <p:nvSpPr>
          <p:cNvPr id="4" name="Right Arrow 3"/>
          <p:cNvSpPr/>
          <p:nvPr/>
        </p:nvSpPr>
        <p:spPr>
          <a:xfrm>
            <a:off x="3676260" y="4516718"/>
            <a:ext cx="475861" cy="2645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 smtClean="0"/>
              <a:t> </a:t>
            </a:r>
            <a:endParaRPr lang="sr-Latn-RS" dirty="0"/>
          </a:p>
        </p:txBody>
      </p:sp>
      <p:sp>
        <p:nvSpPr>
          <p:cNvPr id="5" name="Right Arrow 4"/>
          <p:cNvSpPr/>
          <p:nvPr/>
        </p:nvSpPr>
        <p:spPr>
          <a:xfrm>
            <a:off x="6377472" y="4491995"/>
            <a:ext cx="438539" cy="2696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9979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b="1" dirty="0" smtClean="0"/>
              <a:t>Šta je veoma bitno i za Javno zdravlje i za </a:t>
            </a:r>
            <a:r>
              <a:rPr lang="sr-Latn-RS" b="1" dirty="0" err="1" smtClean="0"/>
              <a:t>Interprofesionalno</a:t>
            </a:r>
            <a:r>
              <a:rPr lang="sr-Latn-RS" b="1" dirty="0" smtClean="0"/>
              <a:t> obrazovanje?</a:t>
            </a:r>
            <a:endParaRPr lang="sr-Latn-R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Timski rad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Jasna komunikacija </a:t>
            </a:r>
            <a:r>
              <a:rPr lang="sr-Latn-RS" sz="2800" b="1" dirty="0" err="1" smtClean="0"/>
              <a:t>izmedju</a:t>
            </a:r>
            <a:r>
              <a:rPr lang="sr-Latn-RS" sz="2800" b="1" dirty="0" smtClean="0"/>
              <a:t> profesija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800" b="1" dirty="0" smtClean="0"/>
              <a:t>Prepoznati potrebu za </a:t>
            </a:r>
            <a:r>
              <a:rPr lang="sr-Latn-R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saradnju različitih zdravstvenih profesija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Razumeti ulogu </a:t>
            </a:r>
            <a:r>
              <a:rPr lang="sr-Latn-RS" sz="2800" b="1" dirty="0" smtClean="0"/>
              <a:t>druge zdravstvene profesije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800" b="1" dirty="0" smtClean="0"/>
              <a:t>Uvideti </a:t>
            </a:r>
            <a:r>
              <a:rPr lang="sr-Latn-R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značaj svih </a:t>
            </a:r>
            <a:r>
              <a:rPr lang="sr-Latn-RS" sz="28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profsija</a:t>
            </a:r>
            <a:r>
              <a:rPr lang="sr-Latn-R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sr-Latn-RS" sz="2800" b="1" dirty="0" smtClean="0"/>
              <a:t>za dobrobit populacije</a:t>
            </a:r>
            <a:endParaRPr lang="sr-Latn-RS" sz="28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791" y="869692"/>
            <a:ext cx="2572332" cy="171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5126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Kako funkcioniše 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5388-D705-416D-A928-405BA5C07DA5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4953000" y="3015079"/>
            <a:ext cx="2590800" cy="914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>
                <a:solidFill>
                  <a:schemeClr val="tx1"/>
                </a:solidFill>
              </a:rPr>
              <a:t>Bezbednost pacijenata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257735" y="1771835"/>
            <a:ext cx="1905000" cy="14478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praktična rešenja problema </a:t>
            </a:r>
          </a:p>
        </p:txBody>
      </p:sp>
      <p:sp>
        <p:nvSpPr>
          <p:cNvPr id="7" name="Oval 6"/>
          <p:cNvSpPr/>
          <p:nvPr/>
        </p:nvSpPr>
        <p:spPr>
          <a:xfrm>
            <a:off x="3812219" y="4133479"/>
            <a:ext cx="1905000" cy="14478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donošenje odluka</a:t>
            </a:r>
          </a:p>
        </p:txBody>
      </p:sp>
      <p:sp>
        <p:nvSpPr>
          <p:cNvPr id="8" name="Oval 7"/>
          <p:cNvSpPr/>
          <p:nvPr/>
        </p:nvSpPr>
        <p:spPr>
          <a:xfrm>
            <a:off x="7315200" y="1752600"/>
            <a:ext cx="1905000" cy="14478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timski rad </a:t>
            </a:r>
          </a:p>
        </p:txBody>
      </p:sp>
      <p:sp>
        <p:nvSpPr>
          <p:cNvPr id="9" name="Oval 8"/>
          <p:cNvSpPr/>
          <p:nvPr/>
        </p:nvSpPr>
        <p:spPr>
          <a:xfrm>
            <a:off x="6845052" y="4133479"/>
            <a:ext cx="2190459" cy="14478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komunikacija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6400800"/>
            <a:ext cx="68964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Gordon, </a:t>
            </a:r>
            <a:r>
              <a:rPr lang="en-US" dirty="0" err="1"/>
              <a:t>Darbishire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Baker, 2012; Gordon et al., 2019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2047412" y="3228514"/>
            <a:ext cx="2133600" cy="5663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/>
              <a:t>lekari</a:t>
            </a:r>
            <a:endParaRPr lang="en-US" dirty="0"/>
          </a:p>
        </p:txBody>
      </p:sp>
      <p:sp>
        <p:nvSpPr>
          <p:cNvPr id="14" name="Left Arrow 13"/>
          <p:cNvSpPr/>
          <p:nvPr/>
        </p:nvSpPr>
        <p:spPr>
          <a:xfrm>
            <a:off x="7772400" y="3301015"/>
            <a:ext cx="2209800" cy="56632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/>
              <a:t>farmaceuti</a:t>
            </a:r>
            <a:endParaRPr lang="en-US" dirty="0"/>
          </a:p>
        </p:txBody>
      </p:sp>
      <p:sp>
        <p:nvSpPr>
          <p:cNvPr id="15" name="Down Arrow 14"/>
          <p:cNvSpPr/>
          <p:nvPr/>
        </p:nvSpPr>
        <p:spPr>
          <a:xfrm>
            <a:off x="5791200" y="1063690"/>
            <a:ext cx="609600" cy="18319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sr-Latn-RS" sz="2000" dirty="0"/>
              <a:t>stomatolozi</a:t>
            </a:r>
            <a:endParaRPr lang="en-US" sz="3600" dirty="0"/>
          </a:p>
        </p:txBody>
      </p:sp>
      <p:sp>
        <p:nvSpPr>
          <p:cNvPr id="16" name="Up Arrow 15"/>
          <p:cNvSpPr/>
          <p:nvPr/>
        </p:nvSpPr>
        <p:spPr>
          <a:xfrm>
            <a:off x="5715000" y="4572000"/>
            <a:ext cx="1066800" cy="16002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sr-Latn-RS" sz="2000" dirty="0"/>
              <a:t>Medicinske sestre</a:t>
            </a:r>
            <a:endParaRPr lang="en-US" sz="2000" dirty="0"/>
          </a:p>
        </p:txBody>
      </p:sp>
      <p:sp>
        <p:nvSpPr>
          <p:cNvPr id="17" name="Right Arrow 16"/>
          <p:cNvSpPr/>
          <p:nvPr/>
        </p:nvSpPr>
        <p:spPr>
          <a:xfrm>
            <a:off x="2065538" y="3850320"/>
            <a:ext cx="2133600" cy="5663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/>
              <a:t>biohemičari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2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RS" b="1" dirty="0" smtClean="0"/>
              <a:t>Zašto je potrebno povezati IPO i Javno zdravlje? </a:t>
            </a:r>
            <a:endParaRPr lang="sr-Latn-R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2518391"/>
              </p:ext>
            </p:extLst>
          </p:nvPr>
        </p:nvGraphicFramePr>
        <p:xfrm>
          <a:off x="457200" y="1847461"/>
          <a:ext cx="11277600" cy="3769410"/>
        </p:xfrm>
        <a:graphic>
          <a:graphicData uri="http://schemas.openxmlformats.org/drawingml/2006/table">
            <a:tbl>
              <a:tblPr/>
              <a:tblGrid>
                <a:gridCol w="5638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6388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53882">
                <a:tc>
                  <a:txBody>
                    <a:bodyPr/>
                    <a:lstStyle/>
                    <a:p>
                      <a:pPr algn="ctr"/>
                      <a:r>
                        <a:rPr lang="sr-Latn-RS" b="1" dirty="0" smtClean="0"/>
                        <a:t>IPO </a:t>
                      </a:r>
                      <a:r>
                        <a:rPr lang="sr-Latn-RS" b="1" dirty="0"/>
                        <a:t>doprinos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b="1" dirty="0"/>
                        <a:t>Efekat na javno zdravlje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53882">
                <a:tc>
                  <a:txBody>
                    <a:bodyPr/>
                    <a:lstStyle/>
                    <a:p>
                      <a:r>
                        <a:rPr lang="sr-Latn-RS" dirty="0"/>
                        <a:t>Timski rad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RS" dirty="0"/>
                        <a:t>Bolja </a:t>
                      </a:r>
                      <a:r>
                        <a:rPr lang="sr-Latn-RS" dirty="0" smtClean="0"/>
                        <a:t>koordinacija, sigurnija zdravstvena zaštita koja se pruža pacijentima </a:t>
                      </a:r>
                      <a:endParaRPr lang="sr-Latn-R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53882">
                <a:tc>
                  <a:txBody>
                    <a:bodyPr/>
                    <a:lstStyle/>
                    <a:p>
                      <a:r>
                        <a:rPr lang="sr-Latn-RS" dirty="0"/>
                        <a:t>Razmena znanja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RS" dirty="0"/>
                        <a:t>Kvalitetnija </a:t>
                      </a:r>
                      <a:r>
                        <a:rPr lang="sr-Latn-RS" dirty="0" smtClean="0"/>
                        <a:t>prevencija, smanjen</a:t>
                      </a:r>
                      <a:r>
                        <a:rPr lang="sr-Latn-RS" baseline="0" dirty="0" smtClean="0"/>
                        <a:t> broj grešaka u lečenju pacijenata</a:t>
                      </a:r>
                      <a:endParaRPr lang="sr-Latn-R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53882">
                <a:tc>
                  <a:txBody>
                    <a:bodyPr/>
                    <a:lstStyle/>
                    <a:p>
                      <a:r>
                        <a:rPr lang="sr-Latn-RS" dirty="0" smtClean="0"/>
                        <a:t>Komunikacija</a:t>
                      </a:r>
                      <a:endParaRPr lang="sr-Latn-R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RS" dirty="0"/>
                        <a:t>Veće poverenje </a:t>
                      </a:r>
                      <a:r>
                        <a:rPr lang="sr-Latn-RS" dirty="0" smtClean="0"/>
                        <a:t>pacijenata</a:t>
                      </a:r>
                      <a:endParaRPr lang="sr-Latn-R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53882">
                <a:tc>
                  <a:txBody>
                    <a:bodyPr/>
                    <a:lstStyle/>
                    <a:p>
                      <a:r>
                        <a:rPr lang="sr-Latn-RS" dirty="0" err="1" smtClean="0"/>
                        <a:t>Razumavenje</a:t>
                      </a:r>
                      <a:r>
                        <a:rPr lang="sr-Latn-RS" dirty="0" smtClean="0"/>
                        <a:t> uloge</a:t>
                      </a:r>
                      <a:r>
                        <a:rPr lang="sr-Latn-RS" baseline="0" dirty="0" smtClean="0"/>
                        <a:t> drugih profesija </a:t>
                      </a:r>
                      <a:endParaRPr lang="sr-Latn-R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RS" dirty="0" smtClean="0"/>
                        <a:t>Efikasnija</a:t>
                      </a:r>
                      <a:r>
                        <a:rPr lang="sr-Latn-RS" baseline="0" dirty="0" smtClean="0"/>
                        <a:t> </a:t>
                      </a:r>
                      <a:r>
                        <a:rPr lang="sr-Latn-RS" baseline="0" dirty="0" err="1" smtClean="0"/>
                        <a:t>sardnj</a:t>
                      </a:r>
                      <a:r>
                        <a:rPr lang="sr-Latn-RS" baseline="0" dirty="0" smtClean="0"/>
                        <a:t> između zdravstvenih radnika samim tim uključivanje pacijenta u prevenciju/lečenje</a:t>
                      </a:r>
                      <a:endParaRPr lang="sr-Latn-R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9268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 smtClean="0"/>
              <a:t>Kada je potrebno spojiti ove dve discipline? </a:t>
            </a:r>
            <a:endParaRPr lang="sr-Latn-R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endParaRPr lang="sr-Latn-RS" dirty="0"/>
          </a:p>
        </p:txBody>
      </p:sp>
      <p:sp>
        <p:nvSpPr>
          <p:cNvPr id="5" name="Rounded Rectangle 4"/>
          <p:cNvSpPr/>
          <p:nvPr/>
        </p:nvSpPr>
        <p:spPr>
          <a:xfrm>
            <a:off x="552774" y="2044177"/>
            <a:ext cx="3424335" cy="11849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 smtClean="0">
                <a:solidFill>
                  <a:schemeClr val="tx2"/>
                </a:solidFill>
              </a:rPr>
              <a:t>kompleksne potrebe pacijenata </a:t>
            </a:r>
            <a:endParaRPr lang="sr-Latn-RS" dirty="0">
              <a:solidFill>
                <a:schemeClr val="tx2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84" y="3750906"/>
            <a:ext cx="3438525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917" y="3725182"/>
            <a:ext cx="3438525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916" y="2142491"/>
            <a:ext cx="3438525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04245" y="2555518"/>
            <a:ext cx="2733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/>
              <a:t>Pedijatrijska populacija </a:t>
            </a:r>
            <a:endParaRPr lang="sr-Latn-RS" dirty="0"/>
          </a:p>
        </p:txBody>
      </p:sp>
      <p:sp>
        <p:nvSpPr>
          <p:cNvPr id="7" name="TextBox 6"/>
          <p:cNvSpPr txBox="1"/>
          <p:nvPr/>
        </p:nvSpPr>
        <p:spPr>
          <a:xfrm>
            <a:off x="8416213" y="4138209"/>
            <a:ext cx="2808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/>
              <a:t>Gerijatrijska populacija </a:t>
            </a:r>
            <a:endParaRPr lang="sr-Latn-RS" dirty="0"/>
          </a:p>
        </p:txBody>
      </p:sp>
      <p:sp>
        <p:nvSpPr>
          <p:cNvPr id="8" name="TextBox 7"/>
          <p:cNvSpPr txBox="1"/>
          <p:nvPr/>
        </p:nvSpPr>
        <p:spPr>
          <a:xfrm>
            <a:off x="895739" y="3946137"/>
            <a:ext cx="2864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 smtClean="0"/>
              <a:t>Pacijenti sa hroničnim </a:t>
            </a:r>
            <a:r>
              <a:rPr lang="sr-Latn-RS" dirty="0" err="1" smtClean="0"/>
              <a:t>oboljenjima</a:t>
            </a:r>
            <a:r>
              <a:rPr lang="sr-Latn-RS" dirty="0" smtClean="0"/>
              <a:t> </a:t>
            </a:r>
            <a:endParaRPr lang="sr-Latn-RS" dirty="0"/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779" y="2555519"/>
            <a:ext cx="3438525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25747" y="2968546"/>
            <a:ext cx="2556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/>
              <a:t>Epidemije/</a:t>
            </a:r>
            <a:r>
              <a:rPr lang="sr-Latn-RS" dirty="0" err="1" smtClean="0"/>
              <a:t>Pandemije</a:t>
            </a:r>
            <a:r>
              <a:rPr lang="sr-Latn-RS" dirty="0" smtClean="0"/>
              <a:t> </a:t>
            </a:r>
            <a:endParaRPr lang="sr-Latn-RS" dirty="0"/>
          </a:p>
        </p:txBody>
      </p:sp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225" y="4946293"/>
            <a:ext cx="3438525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625747" y="5359320"/>
            <a:ext cx="2937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 smtClean="0"/>
              <a:t>Trudnice/dojilje 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3244823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r-Latn-RS" b="1" dirty="0" smtClean="0">
                <a:solidFill>
                  <a:schemeClr val="accent1">
                    <a:lumMod val="75000"/>
                  </a:schemeClr>
                </a:solidFill>
              </a:rPr>
              <a:t>Primer kako sprovesti </a:t>
            </a:r>
            <a:r>
              <a:rPr lang="sr-Latn-RS" b="1" dirty="0" err="1" smtClean="0">
                <a:solidFill>
                  <a:schemeClr val="accent1">
                    <a:lumMod val="75000"/>
                  </a:schemeClr>
                </a:solidFill>
              </a:rPr>
              <a:t>javnozdravstvenu</a:t>
            </a:r>
            <a:r>
              <a:rPr lang="sr-Latn-RS" b="1" dirty="0" smtClean="0">
                <a:solidFill>
                  <a:schemeClr val="accent1">
                    <a:lumMod val="75000"/>
                  </a:schemeClr>
                </a:solidFill>
              </a:rPr>
              <a:t> aktivnost sa </a:t>
            </a:r>
            <a:r>
              <a:rPr lang="sr-Latn-RS" b="1" dirty="0" err="1" smtClean="0">
                <a:solidFill>
                  <a:schemeClr val="accent1">
                    <a:lumMod val="75000"/>
                  </a:schemeClr>
                </a:solidFill>
              </a:rPr>
              <a:t>interprofesionalnim</a:t>
            </a:r>
            <a:r>
              <a:rPr lang="sr-Latn-RS" b="1" dirty="0" smtClean="0">
                <a:solidFill>
                  <a:schemeClr val="accent1">
                    <a:lumMod val="75000"/>
                  </a:schemeClr>
                </a:solidFill>
              </a:rPr>
              <a:t> timom </a:t>
            </a:r>
            <a:endParaRPr lang="sr-Latn-R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972"/>
            <a:ext cx="11277599" cy="4799828"/>
          </a:xfrm>
        </p:spPr>
        <p:txBody>
          <a:bodyPr>
            <a:normAutofit/>
          </a:bodyPr>
          <a:lstStyle/>
          <a:p>
            <a:r>
              <a:rPr lang="sr-Latn-RS" sz="1800" b="1" dirty="0" smtClean="0">
                <a:solidFill>
                  <a:schemeClr val="accent6">
                    <a:lumMod val="75000"/>
                  </a:schemeClr>
                </a:solidFill>
              </a:rPr>
              <a:t>Koje sve zdravstvene profesije mogu biti uključene? </a:t>
            </a:r>
          </a:p>
          <a:p>
            <a:pPr marL="285750" indent="-285750">
              <a:buFontTx/>
              <a:buChar char="-"/>
            </a:pPr>
            <a:r>
              <a:rPr lang="sr-Latn-RS" sz="1800" b="1" dirty="0" smtClean="0"/>
              <a:t>Doktori medicine </a:t>
            </a:r>
          </a:p>
          <a:p>
            <a:pPr marL="285750" indent="-285750">
              <a:buFontTx/>
              <a:buChar char="-"/>
            </a:pPr>
            <a:r>
              <a:rPr lang="sr-Latn-RS" sz="1800" b="1" dirty="0" smtClean="0"/>
              <a:t>Doktori stomatologije </a:t>
            </a:r>
          </a:p>
          <a:p>
            <a:pPr marL="285750" indent="-285750">
              <a:buFontTx/>
              <a:buChar char="-"/>
            </a:pPr>
            <a:r>
              <a:rPr lang="sr-Latn-RS" sz="1800" b="1" dirty="0" smtClean="0"/>
              <a:t>Magistri farmacije </a:t>
            </a:r>
          </a:p>
          <a:p>
            <a:pPr marL="285750" indent="-285750">
              <a:buFontTx/>
              <a:buChar char="-"/>
            </a:pPr>
            <a:r>
              <a:rPr lang="sr-Latn-RS" sz="1800" b="1" dirty="0" smtClean="0"/>
              <a:t>Medicinske sestre </a:t>
            </a:r>
            <a:endParaRPr lang="sr-Latn-RS" sz="1800" b="1" dirty="0"/>
          </a:p>
        </p:txBody>
      </p:sp>
      <p:sp>
        <p:nvSpPr>
          <p:cNvPr id="4" name="Oval 3"/>
          <p:cNvSpPr/>
          <p:nvPr/>
        </p:nvSpPr>
        <p:spPr>
          <a:xfrm>
            <a:off x="4133460" y="2855167"/>
            <a:ext cx="3582955" cy="15208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 smtClean="0"/>
              <a:t>Promocija zdravih stilova života </a:t>
            </a:r>
            <a:endParaRPr lang="sr-Latn-R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7539133" y="2183363"/>
            <a:ext cx="765112" cy="8304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3326363" y="2365310"/>
            <a:ext cx="872413" cy="6484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7399176" y="4226767"/>
            <a:ext cx="905069" cy="7651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3326363" y="4105469"/>
            <a:ext cx="947057" cy="8864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73224" y="4991878"/>
            <a:ext cx="52251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 smtClean="0">
                <a:solidFill>
                  <a:schemeClr val="accent6">
                    <a:lumMod val="75000"/>
                  </a:schemeClr>
                </a:solidFill>
              </a:rPr>
              <a:t>Kako možete izgledati akcija?</a:t>
            </a:r>
          </a:p>
          <a:p>
            <a:pPr marL="285750" indent="-285750">
              <a:buFontTx/>
              <a:buChar char="-"/>
            </a:pPr>
            <a:r>
              <a:rPr lang="sr-Latn-RS" b="1" dirty="0" smtClean="0"/>
              <a:t>Promocija o pravilnoj ishrani </a:t>
            </a:r>
          </a:p>
          <a:p>
            <a:pPr marL="285750" indent="-285750">
              <a:buFontTx/>
              <a:buChar char="-"/>
            </a:pPr>
            <a:r>
              <a:rPr lang="sr-Latn-RS" b="1" dirty="0" err="1" smtClean="0"/>
              <a:t>Savetovlište</a:t>
            </a:r>
            <a:r>
              <a:rPr lang="sr-Latn-RS" b="1" dirty="0" smtClean="0"/>
              <a:t> za prestanak pušenja </a:t>
            </a:r>
          </a:p>
          <a:p>
            <a:pPr marL="285750" indent="-285750">
              <a:buFontTx/>
              <a:buChar char="-"/>
            </a:pPr>
            <a:r>
              <a:rPr lang="sr-Latn-RS" b="1" dirty="0" smtClean="0"/>
              <a:t>Edukacije o fizičkoj aktivnosti</a:t>
            </a:r>
          </a:p>
          <a:p>
            <a:pPr marL="285750" indent="-285750">
              <a:buFontTx/>
              <a:buChar char="-"/>
            </a:pPr>
            <a:r>
              <a:rPr lang="sr-Latn-RS" b="1" dirty="0" smtClean="0"/>
              <a:t>Kampanje o mentalnom zdravlju  </a:t>
            </a:r>
            <a:endParaRPr lang="sr-Latn-R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8565501" y="1451682"/>
            <a:ext cx="3495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 smtClean="0"/>
              <a:t>Različite profesije mogu doprineti prevenciji bolesti i </a:t>
            </a:r>
            <a:r>
              <a:rPr lang="sr-Latn-RS" b="1" dirty="0" err="1" smtClean="0"/>
              <a:t>unaredjenju</a:t>
            </a:r>
            <a:r>
              <a:rPr lang="sr-Latn-RS" b="1" dirty="0" smtClean="0"/>
              <a:t> zdravlja stanovništva. </a:t>
            </a:r>
            <a:endParaRPr lang="sr-Latn-R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8873412" y="14516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r-Latn-RS"/>
          </a:p>
        </p:txBody>
      </p:sp>
      <p:sp>
        <p:nvSpPr>
          <p:cNvPr id="20" name="TextBox 19"/>
          <p:cNvSpPr txBox="1"/>
          <p:nvPr/>
        </p:nvSpPr>
        <p:spPr>
          <a:xfrm>
            <a:off x="8565501" y="4893134"/>
            <a:ext cx="28757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 smtClean="0"/>
              <a:t>Odabir lokacije i populacije sa kojom će se sprovesti akcija </a:t>
            </a:r>
            <a:endParaRPr lang="sr-Latn-RS" b="1" dirty="0"/>
          </a:p>
        </p:txBody>
      </p:sp>
    </p:spTree>
    <p:extLst>
      <p:ext uri="{BB962C8B-B14F-4D97-AF65-F5344CB8AC3E}">
        <p14:creationId xmlns:p14="http://schemas.microsoft.com/office/powerpoint/2010/main" val="3214252866"/>
      </p:ext>
    </p:extLst>
  </p:cSld>
  <p:clrMapOvr>
    <a:masterClrMapping/>
  </p:clrMapOvr>
</p:sld>
</file>

<file path=ppt/theme/theme1.xml><?xml version="1.0" encoding="utf-8"?>
<a:theme xmlns:a="http://schemas.openxmlformats.org/drawingml/2006/main" name="Prismatic polygons">
  <a:themeElements>
    <a:clrScheme name="Glassmorphism">
      <a:dk1>
        <a:srgbClr val="2A0053"/>
      </a:dk1>
      <a:lt1>
        <a:srgbClr val="FFFFFF"/>
      </a:lt1>
      <a:dk2>
        <a:srgbClr val="000000"/>
      </a:dk2>
      <a:lt2>
        <a:srgbClr val="EEEFE7"/>
      </a:lt2>
      <a:accent1>
        <a:srgbClr val="FF8A28"/>
      </a:accent1>
      <a:accent2>
        <a:srgbClr val="F195FF"/>
      </a:accent2>
      <a:accent3>
        <a:srgbClr val="E227FF"/>
      </a:accent3>
      <a:accent4>
        <a:srgbClr val="FF0004"/>
      </a:accent4>
      <a:accent5>
        <a:srgbClr val="1906C5"/>
      </a:accent5>
      <a:accent6>
        <a:srgbClr val="31B564"/>
      </a:accent6>
      <a:hlink>
        <a:srgbClr val="467886"/>
      </a:hlink>
      <a:folHlink>
        <a:srgbClr val="96607D"/>
      </a:folHlink>
    </a:clrScheme>
    <a:fontScheme name="Custom 82">
      <a:majorFont>
        <a:latin typeface="Chamberi Super Display"/>
        <a:ea typeface=""/>
        <a:cs typeface=""/>
      </a:majorFont>
      <a:minorFont>
        <a:latin typeface="Apto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Glassmorphism_win32_SD_V5" id="{E43A2CAE-029B-46E8-8085-D6AC37FEAB72}" vid="{9BD0D0BD-C5D3-42A7-8670-EE25EA22238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10794</TotalTime>
  <Words>553</Words>
  <Application>Microsoft Office PowerPoint</Application>
  <PresentationFormat>Custom</PresentationFormat>
  <Paragraphs>112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Prismatic polygons</vt:lpstr>
      <vt:lpstr>Office Theme</vt:lpstr>
      <vt:lpstr>Javno zdravlje i Interprofesionalno obrazovanje </vt:lpstr>
      <vt:lpstr>Kako biste objasnili termin Interprofesionalno obrazovanje? </vt:lpstr>
      <vt:lpstr>Šta predstavlja Interprofesionalno obrazovanje?</vt:lpstr>
      <vt:lpstr>Šta predstavlja Javno zdravlje? </vt:lpstr>
      <vt:lpstr>Šta je veoma bitno i za Javno zdravlje i za Interprofesionalno obrazovanje?</vt:lpstr>
      <vt:lpstr>Kako funkcioniše ...</vt:lpstr>
      <vt:lpstr>Zašto je potrebno povezati IPO i Javno zdravlje? </vt:lpstr>
      <vt:lpstr>Kada je potrebno spojiti ove dve discipline? </vt:lpstr>
      <vt:lpstr>Primer kako sprovesti javnozdravstvenu aktivnost sa interprofesionalnim timom </vt:lpstr>
      <vt:lpstr>Kako izgleda kod nas - radionice</vt:lpstr>
      <vt:lpstr>PowerPoint Presentation</vt:lpstr>
      <vt:lpstr>Molekularni biolozi – šta su retke bolesti i kako nastaju Filozofi  – koji su etički i zakonski pristupi obolelima od retkih bolesti Farmaceuti – lekovi za retke bolesti (lekovi „siročići“) Udruženja pacijenata – kako izgleda život sa retkim bolestima</vt:lpstr>
      <vt:lpstr>PowerPoint Presentation</vt:lpstr>
      <vt:lpstr>PowerPoint Presentation</vt:lpstr>
      <vt:lpstr>PowerPoint Presentation</vt:lpstr>
      <vt:lpstr>PowerPoint Presentation</vt:lpstr>
      <vt:lpstr>WhoLeIPE – aktuelni projekat</vt:lpstr>
      <vt:lpstr>Konzorcijum</vt:lpstr>
      <vt:lpstr>Opšti cilj projekta</vt:lpstr>
      <vt:lpstr>Pridružite nam se: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Javno zdravlje i Interprofesionalno obrazovanje</dc:title>
  <dc:creator>sonja</dc:creator>
  <cp:lastModifiedBy>Andrijana Milosevic Georgiev</cp:lastModifiedBy>
  <cp:revision>16</cp:revision>
  <dcterms:created xsi:type="dcterms:W3CDTF">2026-05-19T13:07:20Z</dcterms:created>
  <dcterms:modified xsi:type="dcterms:W3CDTF">2026-07-16T15:28:29Z</dcterms:modified>
</cp:coreProperties>
</file>